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66" r:id="rId4"/>
    <p:sldId id="275" r:id="rId5"/>
    <p:sldId id="269" r:id="rId6"/>
    <p:sldId id="265" r:id="rId7"/>
    <p:sldId id="267" r:id="rId8"/>
    <p:sldId id="258" r:id="rId9"/>
    <p:sldId id="259" r:id="rId10"/>
    <p:sldId id="261" r:id="rId11"/>
    <p:sldId id="273" r:id="rId12"/>
    <p:sldId id="274" r:id="rId13"/>
    <p:sldId id="270" r:id="rId14"/>
    <p:sldId id="262" r:id="rId15"/>
    <p:sldId id="260" r:id="rId16"/>
    <p:sldId id="277" r:id="rId17"/>
    <p:sldId id="278" r:id="rId18"/>
    <p:sldId id="263" r:id="rId19"/>
    <p:sldId id="264" r:id="rId20"/>
    <p:sldId id="279" r:id="rId21"/>
    <p:sldId id="271" r:id="rId22"/>
    <p:sldId id="272" r:id="rId23"/>
    <p:sldId id="276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12302-A762-400D-9677-02011E29DF44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FCAE307-7953-4AC0-A48A-46DE78262989}">
      <dgm:prSet phldrT="[Text]" custT="1"/>
      <dgm:spPr/>
      <dgm:t>
        <a:bodyPr/>
        <a:lstStyle/>
        <a:p>
          <a:r>
            <a:rPr lang="sv-SE" sz="1600" dirty="0" smtClean="0"/>
            <a:t>GUIDANCE GROUP EARTH</a:t>
          </a:r>
          <a:endParaRPr lang="sv-SE" sz="1600" dirty="0"/>
        </a:p>
      </dgm:t>
    </dgm:pt>
    <dgm:pt modelId="{0166A540-DD0C-4446-84A1-9414E7D3CF39}" type="parTrans" cxnId="{9AACD529-CC3C-4B80-B33F-EFBD312F3C11}">
      <dgm:prSet/>
      <dgm:spPr/>
      <dgm:t>
        <a:bodyPr/>
        <a:lstStyle/>
        <a:p>
          <a:endParaRPr lang="sv-SE"/>
        </a:p>
      </dgm:t>
    </dgm:pt>
    <dgm:pt modelId="{C6E97A7D-490C-4B1D-B6F5-B65FEDD6D5AF}" type="sibTrans" cxnId="{9AACD529-CC3C-4B80-B33F-EFBD312F3C11}">
      <dgm:prSet/>
      <dgm:spPr/>
      <dgm:t>
        <a:bodyPr/>
        <a:lstStyle/>
        <a:p>
          <a:endParaRPr lang="sv-SE"/>
        </a:p>
      </dgm:t>
    </dgm:pt>
    <dgm:pt modelId="{41990A4E-E6C5-48BD-894D-73F273B7A6B0}">
      <dgm:prSet phldrT="[Text]"/>
      <dgm:spPr/>
      <dgm:t>
        <a:bodyPr/>
        <a:lstStyle/>
        <a:p>
          <a:r>
            <a:rPr lang="sv-SE" dirty="0" smtClean="0"/>
            <a:t>COUNCIL OF SCIENTISTS</a:t>
          </a:r>
          <a:endParaRPr lang="sv-SE" dirty="0"/>
        </a:p>
      </dgm:t>
    </dgm:pt>
    <dgm:pt modelId="{A57709C6-954A-42F8-9A5D-08276AF8A7E2}" type="parTrans" cxnId="{99C35E4C-11B7-4949-870D-3CBAA6317156}">
      <dgm:prSet/>
      <dgm:spPr/>
      <dgm:t>
        <a:bodyPr/>
        <a:lstStyle/>
        <a:p>
          <a:endParaRPr lang="sv-SE"/>
        </a:p>
      </dgm:t>
    </dgm:pt>
    <dgm:pt modelId="{BEEF0137-CEA1-48E9-9517-4DF517AAFC75}" type="sibTrans" cxnId="{99C35E4C-11B7-4949-870D-3CBAA6317156}">
      <dgm:prSet/>
      <dgm:spPr/>
      <dgm:t>
        <a:bodyPr/>
        <a:lstStyle/>
        <a:p>
          <a:endParaRPr lang="sv-SE"/>
        </a:p>
      </dgm:t>
    </dgm:pt>
    <dgm:pt modelId="{0E0622D8-5F86-463D-B6C8-6F34BBE4EB81}">
      <dgm:prSet phldrT="[Text]"/>
      <dgm:spPr/>
      <dgm:t>
        <a:bodyPr/>
        <a:lstStyle/>
        <a:p>
          <a:r>
            <a:rPr lang="sv-SE" dirty="0" smtClean="0"/>
            <a:t>MINISTRY OF INFORMATION </a:t>
          </a:r>
          <a:r>
            <a:rPr lang="sv-SE" dirty="0" smtClean="0"/>
            <a:t>COORDINATION AND </a:t>
          </a:r>
          <a:r>
            <a:rPr lang="sv-SE" dirty="0" smtClean="0"/>
            <a:t>ORDER</a:t>
          </a:r>
          <a:endParaRPr lang="sv-SE" dirty="0"/>
        </a:p>
      </dgm:t>
    </dgm:pt>
    <dgm:pt modelId="{6B554F8D-A3EF-49E9-A2AB-7388AE853AF6}" type="parTrans" cxnId="{5C44167A-BD4D-4292-B337-F3FD313BE57A}">
      <dgm:prSet/>
      <dgm:spPr/>
      <dgm:t>
        <a:bodyPr/>
        <a:lstStyle/>
        <a:p>
          <a:endParaRPr lang="sv-SE"/>
        </a:p>
      </dgm:t>
    </dgm:pt>
    <dgm:pt modelId="{40385F69-C46E-4A41-B7EE-C5237B510DB8}" type="sibTrans" cxnId="{5C44167A-BD4D-4292-B337-F3FD313BE57A}">
      <dgm:prSet/>
      <dgm:spPr/>
      <dgm:t>
        <a:bodyPr/>
        <a:lstStyle/>
        <a:p>
          <a:endParaRPr lang="sv-SE"/>
        </a:p>
      </dgm:t>
    </dgm:pt>
    <dgm:pt modelId="{AD137B3E-011C-48A9-8DF7-1836C40DA961}">
      <dgm:prSet phldrT="[Text]"/>
      <dgm:spPr/>
      <dgm:t>
        <a:bodyPr/>
        <a:lstStyle/>
        <a:p>
          <a:r>
            <a:rPr lang="sv-SE" dirty="0" smtClean="0"/>
            <a:t>MINISTRY OF RESOURCE MANAGEMENT</a:t>
          </a:r>
          <a:endParaRPr lang="sv-SE" dirty="0"/>
        </a:p>
      </dgm:t>
    </dgm:pt>
    <dgm:pt modelId="{98EB7973-467C-466D-A65D-7FB12AB2F6CA}" type="parTrans" cxnId="{4B1593FE-4B62-4362-B2BA-08426CAB34ED}">
      <dgm:prSet/>
      <dgm:spPr/>
      <dgm:t>
        <a:bodyPr/>
        <a:lstStyle/>
        <a:p>
          <a:endParaRPr lang="sv-SE"/>
        </a:p>
      </dgm:t>
    </dgm:pt>
    <dgm:pt modelId="{B3161DF0-11F8-4624-A89E-4D25FC6ACC4F}" type="sibTrans" cxnId="{4B1593FE-4B62-4362-B2BA-08426CAB34ED}">
      <dgm:prSet/>
      <dgm:spPr/>
      <dgm:t>
        <a:bodyPr/>
        <a:lstStyle/>
        <a:p>
          <a:endParaRPr lang="sv-SE"/>
        </a:p>
      </dgm:t>
    </dgm:pt>
    <dgm:pt modelId="{D4068FC4-7B39-4547-8E7C-4479ECFFE9E0}">
      <dgm:prSet/>
      <dgm:spPr/>
      <dgm:t>
        <a:bodyPr/>
        <a:lstStyle/>
        <a:p>
          <a:r>
            <a:rPr lang="sv-SE" dirty="0" smtClean="0"/>
            <a:t>MINISTRY OF SCIENCE</a:t>
          </a:r>
          <a:endParaRPr lang="sv-SE" dirty="0"/>
        </a:p>
      </dgm:t>
    </dgm:pt>
    <dgm:pt modelId="{973450B2-D903-4FEB-8C81-979AE1320B02}" type="parTrans" cxnId="{8EBA78E8-DEAE-49D4-9A10-7BBCF13DFCCA}">
      <dgm:prSet/>
      <dgm:spPr/>
      <dgm:t>
        <a:bodyPr/>
        <a:lstStyle/>
        <a:p>
          <a:endParaRPr lang="sv-SE"/>
        </a:p>
      </dgm:t>
    </dgm:pt>
    <dgm:pt modelId="{7A29ADF4-EA69-4531-8991-74F83F950F8F}" type="sibTrans" cxnId="{8EBA78E8-DEAE-49D4-9A10-7BBCF13DFCCA}">
      <dgm:prSet/>
      <dgm:spPr/>
      <dgm:t>
        <a:bodyPr/>
        <a:lstStyle/>
        <a:p>
          <a:endParaRPr lang="sv-SE"/>
        </a:p>
      </dgm:t>
    </dgm:pt>
    <dgm:pt modelId="{F0BA256D-D1BB-4B8C-BA31-00CC17D21022}">
      <dgm:prSet/>
      <dgm:spPr/>
      <dgm:t>
        <a:bodyPr/>
        <a:lstStyle/>
        <a:p>
          <a:r>
            <a:rPr lang="sv-SE" dirty="0" smtClean="0"/>
            <a:t>JUDICIAL COUNCIL</a:t>
          </a:r>
          <a:endParaRPr lang="sv-SE" dirty="0"/>
        </a:p>
      </dgm:t>
    </dgm:pt>
    <dgm:pt modelId="{3E9787C6-D40D-448A-863C-63EC81DF7463}" type="parTrans" cxnId="{DBB7CBF3-7199-461E-9D54-BA3C986A8168}">
      <dgm:prSet/>
      <dgm:spPr/>
      <dgm:t>
        <a:bodyPr/>
        <a:lstStyle/>
        <a:p>
          <a:endParaRPr lang="sv-SE"/>
        </a:p>
      </dgm:t>
    </dgm:pt>
    <dgm:pt modelId="{318A240C-3369-430B-9E8B-7F31A890F767}" type="sibTrans" cxnId="{DBB7CBF3-7199-461E-9D54-BA3C986A8168}">
      <dgm:prSet/>
      <dgm:spPr/>
      <dgm:t>
        <a:bodyPr/>
        <a:lstStyle/>
        <a:p>
          <a:endParaRPr lang="sv-SE"/>
        </a:p>
      </dgm:t>
    </dgm:pt>
    <dgm:pt modelId="{37D821D1-DC51-49B0-8AC6-95B0F67AB2E6}">
      <dgm:prSet/>
      <dgm:spPr/>
      <dgm:t>
        <a:bodyPr/>
        <a:lstStyle/>
        <a:p>
          <a:r>
            <a:rPr lang="sv-SE" dirty="0" smtClean="0"/>
            <a:t>MINISTRY OF LAW</a:t>
          </a:r>
          <a:endParaRPr lang="sv-SE" dirty="0"/>
        </a:p>
      </dgm:t>
    </dgm:pt>
    <dgm:pt modelId="{14A0D9D2-6C13-4710-B7F0-3417FB371626}" type="parTrans" cxnId="{A1255A47-16D8-4C99-ACCA-8F66F288EFA6}">
      <dgm:prSet/>
      <dgm:spPr/>
      <dgm:t>
        <a:bodyPr/>
        <a:lstStyle/>
        <a:p>
          <a:endParaRPr lang="sv-SE"/>
        </a:p>
      </dgm:t>
    </dgm:pt>
    <dgm:pt modelId="{E926848B-E17F-4331-BFD4-1159DEA53331}" type="sibTrans" cxnId="{A1255A47-16D8-4C99-ACCA-8F66F288EFA6}">
      <dgm:prSet/>
      <dgm:spPr/>
      <dgm:t>
        <a:bodyPr/>
        <a:lstStyle/>
        <a:p>
          <a:endParaRPr lang="sv-SE"/>
        </a:p>
      </dgm:t>
    </dgm:pt>
    <dgm:pt modelId="{986CEA60-9087-4439-BA6C-F919199B3DB4}">
      <dgm:prSet/>
      <dgm:spPr/>
      <dgm:t>
        <a:bodyPr/>
        <a:lstStyle/>
        <a:p>
          <a:r>
            <a:rPr lang="sv-SE" dirty="0" smtClean="0"/>
            <a:t>GLOBAL DATABASE</a:t>
          </a:r>
          <a:endParaRPr lang="sv-SE" dirty="0"/>
        </a:p>
      </dgm:t>
    </dgm:pt>
    <dgm:pt modelId="{8DF75C32-F037-4E75-8430-2A9D5244364C}" type="parTrans" cxnId="{02443D2E-01FD-4BBE-93E8-02A1758B9930}">
      <dgm:prSet/>
      <dgm:spPr/>
      <dgm:t>
        <a:bodyPr/>
        <a:lstStyle/>
        <a:p>
          <a:endParaRPr lang="sv-SE"/>
        </a:p>
      </dgm:t>
    </dgm:pt>
    <dgm:pt modelId="{D13B8ECD-4562-4849-891F-FF7F25546BDD}" type="sibTrans" cxnId="{02443D2E-01FD-4BBE-93E8-02A1758B9930}">
      <dgm:prSet/>
      <dgm:spPr/>
      <dgm:t>
        <a:bodyPr/>
        <a:lstStyle/>
        <a:p>
          <a:endParaRPr lang="sv-SE"/>
        </a:p>
      </dgm:t>
    </dgm:pt>
    <dgm:pt modelId="{25A38C5D-7EF5-4F04-8FF9-F027486426C4}">
      <dgm:prSet/>
      <dgm:spPr/>
      <dgm:t>
        <a:bodyPr/>
        <a:lstStyle/>
        <a:p>
          <a:r>
            <a:rPr lang="sv-SE" dirty="0" smtClean="0"/>
            <a:t>MINISTRY OF JUSTICE</a:t>
          </a:r>
          <a:endParaRPr lang="sv-SE" dirty="0"/>
        </a:p>
      </dgm:t>
    </dgm:pt>
    <dgm:pt modelId="{D45258F0-EEF9-4EA1-A972-FA28F8383A54}" type="parTrans" cxnId="{8982D0D0-38B9-4054-B696-2BC8A3F01631}">
      <dgm:prSet/>
      <dgm:spPr/>
    </dgm:pt>
    <dgm:pt modelId="{C0D093D6-3278-4D7D-9BE4-091E2DF17083}" type="sibTrans" cxnId="{8982D0D0-38B9-4054-B696-2BC8A3F01631}">
      <dgm:prSet/>
      <dgm:spPr/>
    </dgm:pt>
    <dgm:pt modelId="{DE8F077A-71C5-4478-9347-037C86A0B827}" type="pres">
      <dgm:prSet presAssocID="{ABF12302-A762-400D-9677-02011E29DF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84F00A9-93CC-453A-A9E7-24FE5DD9BFF7}" type="pres">
      <dgm:prSet presAssocID="{ABF12302-A762-400D-9677-02011E29DF44}" presName="hierFlow" presStyleCnt="0"/>
      <dgm:spPr/>
    </dgm:pt>
    <dgm:pt modelId="{85D27A16-03E9-4994-B48C-BAA9E8A04AA0}" type="pres">
      <dgm:prSet presAssocID="{ABF12302-A762-400D-9677-02011E29DF4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1A8EE6C-D0EA-464A-A73A-3DBFE9FC28FD}" type="pres">
      <dgm:prSet presAssocID="{9FCAE307-7953-4AC0-A48A-46DE78262989}" presName="Name14" presStyleCnt="0"/>
      <dgm:spPr/>
    </dgm:pt>
    <dgm:pt modelId="{BD643174-4934-40AA-B4DB-35360C2B8916}" type="pres">
      <dgm:prSet presAssocID="{9FCAE307-7953-4AC0-A48A-46DE7826298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CD3B986-A652-4F47-B454-98641E712CFB}" type="pres">
      <dgm:prSet presAssocID="{9FCAE307-7953-4AC0-A48A-46DE78262989}" presName="hierChild2" presStyleCnt="0"/>
      <dgm:spPr/>
    </dgm:pt>
    <dgm:pt modelId="{41713DB5-65F1-4C8A-85AF-3BE3697B5D41}" type="pres">
      <dgm:prSet presAssocID="{A57709C6-954A-42F8-9A5D-08276AF8A7E2}" presName="Name19" presStyleLbl="parChTrans1D2" presStyleIdx="0" presStyleCnt="5"/>
      <dgm:spPr/>
      <dgm:t>
        <a:bodyPr/>
        <a:lstStyle/>
        <a:p>
          <a:endParaRPr lang="sv-SE"/>
        </a:p>
      </dgm:t>
    </dgm:pt>
    <dgm:pt modelId="{6EC0A951-89FD-4FBB-837F-887E54F1B6DE}" type="pres">
      <dgm:prSet presAssocID="{41990A4E-E6C5-48BD-894D-73F273B7A6B0}" presName="Name21" presStyleCnt="0"/>
      <dgm:spPr/>
    </dgm:pt>
    <dgm:pt modelId="{AB95F3EB-B957-4C28-A081-C35F079E61C8}" type="pres">
      <dgm:prSet presAssocID="{41990A4E-E6C5-48BD-894D-73F273B7A6B0}" presName="level2Shape" presStyleLbl="node2" presStyleIdx="0" presStyleCnt="5"/>
      <dgm:spPr/>
      <dgm:t>
        <a:bodyPr/>
        <a:lstStyle/>
        <a:p>
          <a:endParaRPr lang="sv-SE"/>
        </a:p>
      </dgm:t>
    </dgm:pt>
    <dgm:pt modelId="{646D2ACB-2FED-4ED8-B1A8-B313EBB52A7D}" type="pres">
      <dgm:prSet presAssocID="{41990A4E-E6C5-48BD-894D-73F273B7A6B0}" presName="hierChild3" presStyleCnt="0"/>
      <dgm:spPr/>
    </dgm:pt>
    <dgm:pt modelId="{C43968A9-0471-4F97-9D6B-36ADA3CDA28A}" type="pres">
      <dgm:prSet presAssocID="{973450B2-D903-4FEB-8C81-979AE1320B02}" presName="Name19" presStyleLbl="parChTrans1D3" presStyleIdx="0" presStyleCnt="3"/>
      <dgm:spPr/>
      <dgm:t>
        <a:bodyPr/>
        <a:lstStyle/>
        <a:p>
          <a:endParaRPr lang="sv-SE"/>
        </a:p>
      </dgm:t>
    </dgm:pt>
    <dgm:pt modelId="{8E30A801-79ED-4C25-B587-F69512808D5C}" type="pres">
      <dgm:prSet presAssocID="{D4068FC4-7B39-4547-8E7C-4479ECFFE9E0}" presName="Name21" presStyleCnt="0"/>
      <dgm:spPr/>
    </dgm:pt>
    <dgm:pt modelId="{4C7641EB-7059-4ACB-B4AF-0C976752265E}" type="pres">
      <dgm:prSet presAssocID="{D4068FC4-7B39-4547-8E7C-4479ECFFE9E0}" presName="level2Shape" presStyleLbl="node3" presStyleIdx="0" presStyleCnt="3"/>
      <dgm:spPr/>
      <dgm:t>
        <a:bodyPr/>
        <a:lstStyle/>
        <a:p>
          <a:endParaRPr lang="sv-SE"/>
        </a:p>
      </dgm:t>
    </dgm:pt>
    <dgm:pt modelId="{5BC7DABA-558F-4EE4-801F-DC30768DD7C6}" type="pres">
      <dgm:prSet presAssocID="{D4068FC4-7B39-4547-8E7C-4479ECFFE9E0}" presName="hierChild3" presStyleCnt="0"/>
      <dgm:spPr/>
    </dgm:pt>
    <dgm:pt modelId="{0458979D-77AE-46EA-A51C-5F1CCD193A54}" type="pres">
      <dgm:prSet presAssocID="{8DF75C32-F037-4E75-8430-2A9D5244364C}" presName="Name19" presStyleLbl="parChTrans1D3" presStyleIdx="1" presStyleCnt="3"/>
      <dgm:spPr/>
    </dgm:pt>
    <dgm:pt modelId="{39347BAE-A9F0-4DB6-84AD-AEF625BF7872}" type="pres">
      <dgm:prSet presAssocID="{986CEA60-9087-4439-BA6C-F919199B3DB4}" presName="Name21" presStyleCnt="0"/>
      <dgm:spPr/>
    </dgm:pt>
    <dgm:pt modelId="{C48DEE7D-1F48-4592-B3C8-966C698E473E}" type="pres">
      <dgm:prSet presAssocID="{986CEA60-9087-4439-BA6C-F919199B3DB4}" presName="level2Shape" presStyleLbl="node3" presStyleIdx="1" presStyleCnt="3"/>
      <dgm:spPr/>
    </dgm:pt>
    <dgm:pt modelId="{D647E149-6E34-413A-8006-975CA241B571}" type="pres">
      <dgm:prSet presAssocID="{986CEA60-9087-4439-BA6C-F919199B3DB4}" presName="hierChild3" presStyleCnt="0"/>
      <dgm:spPr/>
    </dgm:pt>
    <dgm:pt modelId="{1037B7F2-F288-4413-9522-3D4BFA7C60BC}" type="pres">
      <dgm:prSet presAssocID="{6B554F8D-A3EF-49E9-A2AB-7388AE853AF6}" presName="Name19" presStyleLbl="parChTrans1D2" presStyleIdx="1" presStyleCnt="5"/>
      <dgm:spPr/>
      <dgm:t>
        <a:bodyPr/>
        <a:lstStyle/>
        <a:p>
          <a:endParaRPr lang="sv-SE"/>
        </a:p>
      </dgm:t>
    </dgm:pt>
    <dgm:pt modelId="{FD88D565-5D7A-4211-A8F2-E9700ECB6F0B}" type="pres">
      <dgm:prSet presAssocID="{0E0622D8-5F86-463D-B6C8-6F34BBE4EB81}" presName="Name21" presStyleCnt="0"/>
      <dgm:spPr/>
    </dgm:pt>
    <dgm:pt modelId="{2382F4F4-298B-4974-B092-37B8CF2B8A3C}" type="pres">
      <dgm:prSet presAssocID="{0E0622D8-5F86-463D-B6C8-6F34BBE4EB81}" presName="level2Shape" presStyleLbl="node2" presStyleIdx="1" presStyleCnt="5"/>
      <dgm:spPr/>
      <dgm:t>
        <a:bodyPr/>
        <a:lstStyle/>
        <a:p>
          <a:endParaRPr lang="sv-SE"/>
        </a:p>
      </dgm:t>
    </dgm:pt>
    <dgm:pt modelId="{401D2353-1902-43E8-A64F-D88CA3D06798}" type="pres">
      <dgm:prSet presAssocID="{0E0622D8-5F86-463D-B6C8-6F34BBE4EB81}" presName="hierChild3" presStyleCnt="0"/>
      <dgm:spPr/>
    </dgm:pt>
    <dgm:pt modelId="{545F53E2-D139-4D2C-83E0-015B4CDD4529}" type="pres">
      <dgm:prSet presAssocID="{98EB7973-467C-466D-A65D-7FB12AB2F6CA}" presName="Name19" presStyleLbl="parChTrans1D2" presStyleIdx="2" presStyleCnt="5"/>
      <dgm:spPr/>
      <dgm:t>
        <a:bodyPr/>
        <a:lstStyle/>
        <a:p>
          <a:endParaRPr lang="sv-SE"/>
        </a:p>
      </dgm:t>
    </dgm:pt>
    <dgm:pt modelId="{7668A64F-7E2C-42A9-88FF-85B1C6E5F8AC}" type="pres">
      <dgm:prSet presAssocID="{AD137B3E-011C-48A9-8DF7-1836C40DA961}" presName="Name21" presStyleCnt="0"/>
      <dgm:spPr/>
    </dgm:pt>
    <dgm:pt modelId="{42554074-19C8-4960-9124-FF489706831A}" type="pres">
      <dgm:prSet presAssocID="{AD137B3E-011C-48A9-8DF7-1836C40DA961}" presName="level2Shape" presStyleLbl="node2" presStyleIdx="2" presStyleCnt="5"/>
      <dgm:spPr/>
      <dgm:t>
        <a:bodyPr/>
        <a:lstStyle/>
        <a:p>
          <a:endParaRPr lang="sv-SE"/>
        </a:p>
      </dgm:t>
    </dgm:pt>
    <dgm:pt modelId="{64E93E8A-917B-4115-A764-6B7DBF77FDF3}" type="pres">
      <dgm:prSet presAssocID="{AD137B3E-011C-48A9-8DF7-1836C40DA961}" presName="hierChild3" presStyleCnt="0"/>
      <dgm:spPr/>
    </dgm:pt>
    <dgm:pt modelId="{3FC7E022-822B-4EB8-A437-CB9F87228A84}" type="pres">
      <dgm:prSet presAssocID="{3E9787C6-D40D-448A-863C-63EC81DF7463}" presName="Name19" presStyleLbl="parChTrans1D2" presStyleIdx="3" presStyleCnt="5"/>
      <dgm:spPr/>
    </dgm:pt>
    <dgm:pt modelId="{F6A2E593-0329-4278-B620-B77D049430C9}" type="pres">
      <dgm:prSet presAssocID="{F0BA256D-D1BB-4B8C-BA31-00CC17D21022}" presName="Name21" presStyleCnt="0"/>
      <dgm:spPr/>
    </dgm:pt>
    <dgm:pt modelId="{AC2D53C4-899A-4991-A9E1-123E0C477887}" type="pres">
      <dgm:prSet presAssocID="{F0BA256D-D1BB-4B8C-BA31-00CC17D21022}" presName="level2Shape" presStyleLbl="node2" presStyleIdx="3" presStyleCnt="5"/>
      <dgm:spPr/>
      <dgm:t>
        <a:bodyPr/>
        <a:lstStyle/>
        <a:p>
          <a:endParaRPr lang="sv-SE"/>
        </a:p>
      </dgm:t>
    </dgm:pt>
    <dgm:pt modelId="{A570CDA7-132C-404E-A586-1E9AF5126386}" type="pres">
      <dgm:prSet presAssocID="{F0BA256D-D1BB-4B8C-BA31-00CC17D21022}" presName="hierChild3" presStyleCnt="0"/>
      <dgm:spPr/>
    </dgm:pt>
    <dgm:pt modelId="{94D59789-6566-4AC6-AC57-1B809BCD6E53}" type="pres">
      <dgm:prSet presAssocID="{D45258F0-EEF9-4EA1-A972-FA28F8383A54}" presName="Name19" presStyleLbl="parChTrans1D3" presStyleIdx="2" presStyleCnt="3"/>
      <dgm:spPr/>
    </dgm:pt>
    <dgm:pt modelId="{8836459A-6599-45E1-B26E-8A1C47558D59}" type="pres">
      <dgm:prSet presAssocID="{25A38C5D-7EF5-4F04-8FF9-F027486426C4}" presName="Name21" presStyleCnt="0"/>
      <dgm:spPr/>
    </dgm:pt>
    <dgm:pt modelId="{AB9839A3-F8E2-45DA-A089-893C33014771}" type="pres">
      <dgm:prSet presAssocID="{25A38C5D-7EF5-4F04-8FF9-F027486426C4}" presName="level2Shape" presStyleLbl="node3" presStyleIdx="2" presStyleCnt="3"/>
      <dgm:spPr/>
      <dgm:t>
        <a:bodyPr/>
        <a:lstStyle/>
        <a:p>
          <a:endParaRPr lang="sv-SE"/>
        </a:p>
      </dgm:t>
    </dgm:pt>
    <dgm:pt modelId="{BF80EE33-318C-4C8B-B423-2D303B0E40A6}" type="pres">
      <dgm:prSet presAssocID="{25A38C5D-7EF5-4F04-8FF9-F027486426C4}" presName="hierChild3" presStyleCnt="0"/>
      <dgm:spPr/>
    </dgm:pt>
    <dgm:pt modelId="{99CD3C50-A0DA-4B2F-BDE8-E2BB2A825CF3}" type="pres">
      <dgm:prSet presAssocID="{14A0D9D2-6C13-4710-B7F0-3417FB371626}" presName="Name19" presStyleLbl="parChTrans1D2" presStyleIdx="4" presStyleCnt="5"/>
      <dgm:spPr/>
    </dgm:pt>
    <dgm:pt modelId="{675698BF-DA06-4DC0-8463-7723B34422B0}" type="pres">
      <dgm:prSet presAssocID="{37D821D1-DC51-49B0-8AC6-95B0F67AB2E6}" presName="Name21" presStyleCnt="0"/>
      <dgm:spPr/>
    </dgm:pt>
    <dgm:pt modelId="{1CBC7147-DDF3-46FA-8130-E7C2EF5AE74D}" type="pres">
      <dgm:prSet presAssocID="{37D821D1-DC51-49B0-8AC6-95B0F67AB2E6}" presName="level2Shape" presStyleLbl="node2" presStyleIdx="4" presStyleCnt="5"/>
      <dgm:spPr/>
    </dgm:pt>
    <dgm:pt modelId="{5EE944E0-8648-4040-88F9-FE05149BC82D}" type="pres">
      <dgm:prSet presAssocID="{37D821D1-DC51-49B0-8AC6-95B0F67AB2E6}" presName="hierChild3" presStyleCnt="0"/>
      <dgm:spPr/>
    </dgm:pt>
    <dgm:pt modelId="{8C2AF184-970F-4AB3-A85D-C59FAEDFDC50}" type="pres">
      <dgm:prSet presAssocID="{ABF12302-A762-400D-9677-02011E29DF44}" presName="bgShapesFlow" presStyleCnt="0"/>
      <dgm:spPr/>
    </dgm:pt>
  </dgm:ptLst>
  <dgm:cxnLst>
    <dgm:cxn modelId="{4B1593FE-4B62-4362-B2BA-08426CAB34ED}" srcId="{9FCAE307-7953-4AC0-A48A-46DE78262989}" destId="{AD137B3E-011C-48A9-8DF7-1836C40DA961}" srcOrd="2" destOrd="0" parTransId="{98EB7973-467C-466D-A65D-7FB12AB2F6CA}" sibTransId="{B3161DF0-11F8-4624-A89E-4D25FC6ACC4F}"/>
    <dgm:cxn modelId="{02AFC94B-AD5E-4122-8894-68DCD98A240F}" type="presOf" srcId="{F0BA256D-D1BB-4B8C-BA31-00CC17D21022}" destId="{AC2D53C4-899A-4991-A9E1-123E0C477887}" srcOrd="0" destOrd="0" presId="urn:microsoft.com/office/officeart/2005/8/layout/hierarchy6"/>
    <dgm:cxn modelId="{A1255A47-16D8-4C99-ACCA-8F66F288EFA6}" srcId="{9FCAE307-7953-4AC0-A48A-46DE78262989}" destId="{37D821D1-DC51-49B0-8AC6-95B0F67AB2E6}" srcOrd="4" destOrd="0" parTransId="{14A0D9D2-6C13-4710-B7F0-3417FB371626}" sibTransId="{E926848B-E17F-4331-BFD4-1159DEA53331}"/>
    <dgm:cxn modelId="{5C44167A-BD4D-4292-B337-F3FD313BE57A}" srcId="{9FCAE307-7953-4AC0-A48A-46DE78262989}" destId="{0E0622D8-5F86-463D-B6C8-6F34BBE4EB81}" srcOrd="1" destOrd="0" parTransId="{6B554F8D-A3EF-49E9-A2AB-7388AE853AF6}" sibTransId="{40385F69-C46E-4A41-B7EE-C5237B510DB8}"/>
    <dgm:cxn modelId="{FAFFC9AA-5BFF-4649-97EA-7F47F775989B}" type="presOf" srcId="{AD137B3E-011C-48A9-8DF7-1836C40DA961}" destId="{42554074-19C8-4960-9124-FF489706831A}" srcOrd="0" destOrd="0" presId="urn:microsoft.com/office/officeart/2005/8/layout/hierarchy6"/>
    <dgm:cxn modelId="{A3E9F4F0-E7A5-45FE-95D5-E49BB1DBF163}" type="presOf" srcId="{37D821D1-DC51-49B0-8AC6-95B0F67AB2E6}" destId="{1CBC7147-DDF3-46FA-8130-E7C2EF5AE74D}" srcOrd="0" destOrd="0" presId="urn:microsoft.com/office/officeart/2005/8/layout/hierarchy6"/>
    <dgm:cxn modelId="{C517175B-27E9-4B0F-8F77-0ED52E1C5039}" type="presOf" srcId="{0E0622D8-5F86-463D-B6C8-6F34BBE4EB81}" destId="{2382F4F4-298B-4974-B092-37B8CF2B8A3C}" srcOrd="0" destOrd="0" presId="urn:microsoft.com/office/officeart/2005/8/layout/hierarchy6"/>
    <dgm:cxn modelId="{177BD12D-93B5-4158-9CF7-740E60771D46}" type="presOf" srcId="{D4068FC4-7B39-4547-8E7C-4479ECFFE9E0}" destId="{4C7641EB-7059-4ACB-B4AF-0C976752265E}" srcOrd="0" destOrd="0" presId="urn:microsoft.com/office/officeart/2005/8/layout/hierarchy6"/>
    <dgm:cxn modelId="{DFBAE584-165F-46D0-9717-6FA5B9ABAA33}" type="presOf" srcId="{ABF12302-A762-400D-9677-02011E29DF44}" destId="{DE8F077A-71C5-4478-9347-037C86A0B827}" srcOrd="0" destOrd="0" presId="urn:microsoft.com/office/officeart/2005/8/layout/hierarchy6"/>
    <dgm:cxn modelId="{3B18CC8C-4996-49ED-B7BC-F8156B48CFC8}" type="presOf" srcId="{9FCAE307-7953-4AC0-A48A-46DE78262989}" destId="{BD643174-4934-40AA-B4DB-35360C2B8916}" srcOrd="0" destOrd="0" presId="urn:microsoft.com/office/officeart/2005/8/layout/hierarchy6"/>
    <dgm:cxn modelId="{40945FDD-F0B1-407F-95AE-AFED9AEBC4BB}" type="presOf" srcId="{8DF75C32-F037-4E75-8430-2A9D5244364C}" destId="{0458979D-77AE-46EA-A51C-5F1CCD193A54}" srcOrd="0" destOrd="0" presId="urn:microsoft.com/office/officeart/2005/8/layout/hierarchy6"/>
    <dgm:cxn modelId="{EC413E60-4AE9-444B-95C2-5E7E0AF8EFE2}" type="presOf" srcId="{41990A4E-E6C5-48BD-894D-73F273B7A6B0}" destId="{AB95F3EB-B957-4C28-A081-C35F079E61C8}" srcOrd="0" destOrd="0" presId="urn:microsoft.com/office/officeart/2005/8/layout/hierarchy6"/>
    <dgm:cxn modelId="{4DB972A3-95D1-4E0D-9683-7BD5F85D0433}" type="presOf" srcId="{986CEA60-9087-4439-BA6C-F919199B3DB4}" destId="{C48DEE7D-1F48-4592-B3C8-966C698E473E}" srcOrd="0" destOrd="0" presId="urn:microsoft.com/office/officeart/2005/8/layout/hierarchy6"/>
    <dgm:cxn modelId="{9AACD529-CC3C-4B80-B33F-EFBD312F3C11}" srcId="{ABF12302-A762-400D-9677-02011E29DF44}" destId="{9FCAE307-7953-4AC0-A48A-46DE78262989}" srcOrd="0" destOrd="0" parTransId="{0166A540-DD0C-4446-84A1-9414E7D3CF39}" sibTransId="{C6E97A7D-490C-4B1D-B6F5-B65FEDD6D5AF}"/>
    <dgm:cxn modelId="{7D65D5C2-1D77-49B2-9AAE-91CD396C9672}" type="presOf" srcId="{14A0D9D2-6C13-4710-B7F0-3417FB371626}" destId="{99CD3C50-A0DA-4B2F-BDE8-E2BB2A825CF3}" srcOrd="0" destOrd="0" presId="urn:microsoft.com/office/officeart/2005/8/layout/hierarchy6"/>
    <dgm:cxn modelId="{25C4672E-573E-4457-8454-110CDF8850FD}" type="presOf" srcId="{D45258F0-EEF9-4EA1-A972-FA28F8383A54}" destId="{94D59789-6566-4AC6-AC57-1B809BCD6E53}" srcOrd="0" destOrd="0" presId="urn:microsoft.com/office/officeart/2005/8/layout/hierarchy6"/>
    <dgm:cxn modelId="{F67649A6-6A6D-469A-96D2-7F35FF82C32E}" type="presOf" srcId="{3E9787C6-D40D-448A-863C-63EC81DF7463}" destId="{3FC7E022-822B-4EB8-A437-CB9F87228A84}" srcOrd="0" destOrd="0" presId="urn:microsoft.com/office/officeart/2005/8/layout/hierarchy6"/>
    <dgm:cxn modelId="{DBB7CBF3-7199-461E-9D54-BA3C986A8168}" srcId="{9FCAE307-7953-4AC0-A48A-46DE78262989}" destId="{F0BA256D-D1BB-4B8C-BA31-00CC17D21022}" srcOrd="3" destOrd="0" parTransId="{3E9787C6-D40D-448A-863C-63EC81DF7463}" sibTransId="{318A240C-3369-430B-9E8B-7F31A890F767}"/>
    <dgm:cxn modelId="{3639C428-6C03-45F7-BD93-D0767C7625DB}" type="presOf" srcId="{25A38C5D-7EF5-4F04-8FF9-F027486426C4}" destId="{AB9839A3-F8E2-45DA-A089-893C33014771}" srcOrd="0" destOrd="0" presId="urn:microsoft.com/office/officeart/2005/8/layout/hierarchy6"/>
    <dgm:cxn modelId="{02443D2E-01FD-4BBE-93E8-02A1758B9930}" srcId="{41990A4E-E6C5-48BD-894D-73F273B7A6B0}" destId="{986CEA60-9087-4439-BA6C-F919199B3DB4}" srcOrd="1" destOrd="0" parTransId="{8DF75C32-F037-4E75-8430-2A9D5244364C}" sibTransId="{D13B8ECD-4562-4849-891F-FF7F25546BDD}"/>
    <dgm:cxn modelId="{8982D0D0-38B9-4054-B696-2BC8A3F01631}" srcId="{F0BA256D-D1BB-4B8C-BA31-00CC17D21022}" destId="{25A38C5D-7EF5-4F04-8FF9-F027486426C4}" srcOrd="0" destOrd="0" parTransId="{D45258F0-EEF9-4EA1-A972-FA28F8383A54}" sibTransId="{C0D093D6-3278-4D7D-9BE4-091E2DF17083}"/>
    <dgm:cxn modelId="{B291C2FC-2013-4E80-B26D-8F8E4C6CC2E4}" type="presOf" srcId="{A57709C6-954A-42F8-9A5D-08276AF8A7E2}" destId="{41713DB5-65F1-4C8A-85AF-3BE3697B5D41}" srcOrd="0" destOrd="0" presId="urn:microsoft.com/office/officeart/2005/8/layout/hierarchy6"/>
    <dgm:cxn modelId="{83061722-AFCE-47AD-BB29-2DD2BB82B684}" type="presOf" srcId="{973450B2-D903-4FEB-8C81-979AE1320B02}" destId="{C43968A9-0471-4F97-9D6B-36ADA3CDA28A}" srcOrd="0" destOrd="0" presId="urn:microsoft.com/office/officeart/2005/8/layout/hierarchy6"/>
    <dgm:cxn modelId="{8EBA78E8-DEAE-49D4-9A10-7BBCF13DFCCA}" srcId="{41990A4E-E6C5-48BD-894D-73F273B7A6B0}" destId="{D4068FC4-7B39-4547-8E7C-4479ECFFE9E0}" srcOrd="0" destOrd="0" parTransId="{973450B2-D903-4FEB-8C81-979AE1320B02}" sibTransId="{7A29ADF4-EA69-4531-8991-74F83F950F8F}"/>
    <dgm:cxn modelId="{7C0D5C77-62D9-4F09-B117-964AA96A1A27}" type="presOf" srcId="{6B554F8D-A3EF-49E9-A2AB-7388AE853AF6}" destId="{1037B7F2-F288-4413-9522-3D4BFA7C60BC}" srcOrd="0" destOrd="0" presId="urn:microsoft.com/office/officeart/2005/8/layout/hierarchy6"/>
    <dgm:cxn modelId="{4D244D79-F7C2-4975-8AF8-6D7790964A10}" type="presOf" srcId="{98EB7973-467C-466D-A65D-7FB12AB2F6CA}" destId="{545F53E2-D139-4D2C-83E0-015B4CDD4529}" srcOrd="0" destOrd="0" presId="urn:microsoft.com/office/officeart/2005/8/layout/hierarchy6"/>
    <dgm:cxn modelId="{99C35E4C-11B7-4949-870D-3CBAA6317156}" srcId="{9FCAE307-7953-4AC0-A48A-46DE78262989}" destId="{41990A4E-E6C5-48BD-894D-73F273B7A6B0}" srcOrd="0" destOrd="0" parTransId="{A57709C6-954A-42F8-9A5D-08276AF8A7E2}" sibTransId="{BEEF0137-CEA1-48E9-9517-4DF517AAFC75}"/>
    <dgm:cxn modelId="{FCADE65C-5BDB-4156-94B4-1984497DC4CF}" type="presParOf" srcId="{DE8F077A-71C5-4478-9347-037C86A0B827}" destId="{F84F00A9-93CC-453A-A9E7-24FE5DD9BFF7}" srcOrd="0" destOrd="0" presId="urn:microsoft.com/office/officeart/2005/8/layout/hierarchy6"/>
    <dgm:cxn modelId="{FC4AF6E0-8389-41F9-9137-83B902B10809}" type="presParOf" srcId="{F84F00A9-93CC-453A-A9E7-24FE5DD9BFF7}" destId="{85D27A16-03E9-4994-B48C-BAA9E8A04AA0}" srcOrd="0" destOrd="0" presId="urn:microsoft.com/office/officeart/2005/8/layout/hierarchy6"/>
    <dgm:cxn modelId="{4CABE494-5B4A-4F63-9557-C22802A99C22}" type="presParOf" srcId="{85D27A16-03E9-4994-B48C-BAA9E8A04AA0}" destId="{51A8EE6C-D0EA-464A-A73A-3DBFE9FC28FD}" srcOrd="0" destOrd="0" presId="urn:microsoft.com/office/officeart/2005/8/layout/hierarchy6"/>
    <dgm:cxn modelId="{069E003B-1653-4CE7-9DA8-72328238B72D}" type="presParOf" srcId="{51A8EE6C-D0EA-464A-A73A-3DBFE9FC28FD}" destId="{BD643174-4934-40AA-B4DB-35360C2B8916}" srcOrd="0" destOrd="0" presId="urn:microsoft.com/office/officeart/2005/8/layout/hierarchy6"/>
    <dgm:cxn modelId="{CD97A7EB-4ECF-450E-BB41-83BA919A33AD}" type="presParOf" srcId="{51A8EE6C-D0EA-464A-A73A-3DBFE9FC28FD}" destId="{9CD3B986-A652-4F47-B454-98641E712CFB}" srcOrd="1" destOrd="0" presId="urn:microsoft.com/office/officeart/2005/8/layout/hierarchy6"/>
    <dgm:cxn modelId="{9252378B-0814-4A39-AB05-7282900D9919}" type="presParOf" srcId="{9CD3B986-A652-4F47-B454-98641E712CFB}" destId="{41713DB5-65F1-4C8A-85AF-3BE3697B5D41}" srcOrd="0" destOrd="0" presId="urn:microsoft.com/office/officeart/2005/8/layout/hierarchy6"/>
    <dgm:cxn modelId="{7F249510-FC40-4540-B617-057B7E5538A8}" type="presParOf" srcId="{9CD3B986-A652-4F47-B454-98641E712CFB}" destId="{6EC0A951-89FD-4FBB-837F-887E54F1B6DE}" srcOrd="1" destOrd="0" presId="urn:microsoft.com/office/officeart/2005/8/layout/hierarchy6"/>
    <dgm:cxn modelId="{72907B22-0B8A-47C1-AC80-CEE9C6B23C4A}" type="presParOf" srcId="{6EC0A951-89FD-4FBB-837F-887E54F1B6DE}" destId="{AB95F3EB-B957-4C28-A081-C35F079E61C8}" srcOrd="0" destOrd="0" presId="urn:microsoft.com/office/officeart/2005/8/layout/hierarchy6"/>
    <dgm:cxn modelId="{E2FF38A1-266F-4738-96DA-C106429B2CF5}" type="presParOf" srcId="{6EC0A951-89FD-4FBB-837F-887E54F1B6DE}" destId="{646D2ACB-2FED-4ED8-B1A8-B313EBB52A7D}" srcOrd="1" destOrd="0" presId="urn:microsoft.com/office/officeart/2005/8/layout/hierarchy6"/>
    <dgm:cxn modelId="{7F62A6EA-6FCC-44FA-B156-CA113A5D0547}" type="presParOf" srcId="{646D2ACB-2FED-4ED8-B1A8-B313EBB52A7D}" destId="{C43968A9-0471-4F97-9D6B-36ADA3CDA28A}" srcOrd="0" destOrd="0" presId="urn:microsoft.com/office/officeart/2005/8/layout/hierarchy6"/>
    <dgm:cxn modelId="{2A445880-82B2-478F-9285-F42703C1BAA4}" type="presParOf" srcId="{646D2ACB-2FED-4ED8-B1A8-B313EBB52A7D}" destId="{8E30A801-79ED-4C25-B587-F69512808D5C}" srcOrd="1" destOrd="0" presId="urn:microsoft.com/office/officeart/2005/8/layout/hierarchy6"/>
    <dgm:cxn modelId="{E3188977-267C-489E-A070-BCB53B089F3D}" type="presParOf" srcId="{8E30A801-79ED-4C25-B587-F69512808D5C}" destId="{4C7641EB-7059-4ACB-B4AF-0C976752265E}" srcOrd="0" destOrd="0" presId="urn:microsoft.com/office/officeart/2005/8/layout/hierarchy6"/>
    <dgm:cxn modelId="{C6AB0F9F-78F8-49D0-8223-6881C3E39EB2}" type="presParOf" srcId="{8E30A801-79ED-4C25-B587-F69512808D5C}" destId="{5BC7DABA-558F-4EE4-801F-DC30768DD7C6}" srcOrd="1" destOrd="0" presId="urn:microsoft.com/office/officeart/2005/8/layout/hierarchy6"/>
    <dgm:cxn modelId="{C0394229-38BB-4575-9985-B2DB94B3E0FB}" type="presParOf" srcId="{646D2ACB-2FED-4ED8-B1A8-B313EBB52A7D}" destId="{0458979D-77AE-46EA-A51C-5F1CCD193A54}" srcOrd="2" destOrd="0" presId="urn:microsoft.com/office/officeart/2005/8/layout/hierarchy6"/>
    <dgm:cxn modelId="{54C2BE6D-52E6-41EA-9CFD-EA074336A52B}" type="presParOf" srcId="{646D2ACB-2FED-4ED8-B1A8-B313EBB52A7D}" destId="{39347BAE-A9F0-4DB6-84AD-AEF625BF7872}" srcOrd="3" destOrd="0" presId="urn:microsoft.com/office/officeart/2005/8/layout/hierarchy6"/>
    <dgm:cxn modelId="{AC534D8F-FCEF-4051-BF7D-3D00706C9FE4}" type="presParOf" srcId="{39347BAE-A9F0-4DB6-84AD-AEF625BF7872}" destId="{C48DEE7D-1F48-4592-B3C8-966C698E473E}" srcOrd="0" destOrd="0" presId="urn:microsoft.com/office/officeart/2005/8/layout/hierarchy6"/>
    <dgm:cxn modelId="{2917806C-270D-4F0B-A876-08467ACFC7E3}" type="presParOf" srcId="{39347BAE-A9F0-4DB6-84AD-AEF625BF7872}" destId="{D647E149-6E34-413A-8006-975CA241B571}" srcOrd="1" destOrd="0" presId="urn:microsoft.com/office/officeart/2005/8/layout/hierarchy6"/>
    <dgm:cxn modelId="{851132BC-3817-4BFA-9D7F-16B61F51C8CF}" type="presParOf" srcId="{9CD3B986-A652-4F47-B454-98641E712CFB}" destId="{1037B7F2-F288-4413-9522-3D4BFA7C60BC}" srcOrd="2" destOrd="0" presId="urn:microsoft.com/office/officeart/2005/8/layout/hierarchy6"/>
    <dgm:cxn modelId="{F3B36024-F504-423D-91B4-2CA05B25F736}" type="presParOf" srcId="{9CD3B986-A652-4F47-B454-98641E712CFB}" destId="{FD88D565-5D7A-4211-A8F2-E9700ECB6F0B}" srcOrd="3" destOrd="0" presId="urn:microsoft.com/office/officeart/2005/8/layout/hierarchy6"/>
    <dgm:cxn modelId="{A2C33951-3B10-48B7-98A5-7003CF83BC6A}" type="presParOf" srcId="{FD88D565-5D7A-4211-A8F2-E9700ECB6F0B}" destId="{2382F4F4-298B-4974-B092-37B8CF2B8A3C}" srcOrd="0" destOrd="0" presId="urn:microsoft.com/office/officeart/2005/8/layout/hierarchy6"/>
    <dgm:cxn modelId="{C07C2012-F6EF-4956-9E7B-0D3FD823EDF7}" type="presParOf" srcId="{FD88D565-5D7A-4211-A8F2-E9700ECB6F0B}" destId="{401D2353-1902-43E8-A64F-D88CA3D06798}" srcOrd="1" destOrd="0" presId="urn:microsoft.com/office/officeart/2005/8/layout/hierarchy6"/>
    <dgm:cxn modelId="{6B6D6A1D-AF72-42C8-860A-015FF4A0D3D5}" type="presParOf" srcId="{9CD3B986-A652-4F47-B454-98641E712CFB}" destId="{545F53E2-D139-4D2C-83E0-015B4CDD4529}" srcOrd="4" destOrd="0" presId="urn:microsoft.com/office/officeart/2005/8/layout/hierarchy6"/>
    <dgm:cxn modelId="{F55506B0-419F-47F5-A515-7E29FBD5934F}" type="presParOf" srcId="{9CD3B986-A652-4F47-B454-98641E712CFB}" destId="{7668A64F-7E2C-42A9-88FF-85B1C6E5F8AC}" srcOrd="5" destOrd="0" presId="urn:microsoft.com/office/officeart/2005/8/layout/hierarchy6"/>
    <dgm:cxn modelId="{31B743E3-D1C6-456A-8917-F78EEDBDC89A}" type="presParOf" srcId="{7668A64F-7E2C-42A9-88FF-85B1C6E5F8AC}" destId="{42554074-19C8-4960-9124-FF489706831A}" srcOrd="0" destOrd="0" presId="urn:microsoft.com/office/officeart/2005/8/layout/hierarchy6"/>
    <dgm:cxn modelId="{07527F65-9819-4249-B4D2-244469C76015}" type="presParOf" srcId="{7668A64F-7E2C-42A9-88FF-85B1C6E5F8AC}" destId="{64E93E8A-917B-4115-A764-6B7DBF77FDF3}" srcOrd="1" destOrd="0" presId="urn:microsoft.com/office/officeart/2005/8/layout/hierarchy6"/>
    <dgm:cxn modelId="{A7BB8105-AB25-4684-B07D-633788779870}" type="presParOf" srcId="{9CD3B986-A652-4F47-B454-98641E712CFB}" destId="{3FC7E022-822B-4EB8-A437-CB9F87228A84}" srcOrd="6" destOrd="0" presId="urn:microsoft.com/office/officeart/2005/8/layout/hierarchy6"/>
    <dgm:cxn modelId="{80EBE316-320D-4C19-B84A-8D5E0C449512}" type="presParOf" srcId="{9CD3B986-A652-4F47-B454-98641E712CFB}" destId="{F6A2E593-0329-4278-B620-B77D049430C9}" srcOrd="7" destOrd="0" presId="urn:microsoft.com/office/officeart/2005/8/layout/hierarchy6"/>
    <dgm:cxn modelId="{193C7D41-B2F5-4926-9885-27477723478B}" type="presParOf" srcId="{F6A2E593-0329-4278-B620-B77D049430C9}" destId="{AC2D53C4-899A-4991-A9E1-123E0C477887}" srcOrd="0" destOrd="0" presId="urn:microsoft.com/office/officeart/2005/8/layout/hierarchy6"/>
    <dgm:cxn modelId="{86873650-E42E-467A-B0E5-5B38DCB7EFB1}" type="presParOf" srcId="{F6A2E593-0329-4278-B620-B77D049430C9}" destId="{A570CDA7-132C-404E-A586-1E9AF5126386}" srcOrd="1" destOrd="0" presId="urn:microsoft.com/office/officeart/2005/8/layout/hierarchy6"/>
    <dgm:cxn modelId="{68E2AA50-A82F-48E1-B11F-968965CDB2F7}" type="presParOf" srcId="{A570CDA7-132C-404E-A586-1E9AF5126386}" destId="{94D59789-6566-4AC6-AC57-1B809BCD6E53}" srcOrd="0" destOrd="0" presId="urn:microsoft.com/office/officeart/2005/8/layout/hierarchy6"/>
    <dgm:cxn modelId="{520C8C19-426A-4A23-A80C-A092B9DD205D}" type="presParOf" srcId="{A570CDA7-132C-404E-A586-1E9AF5126386}" destId="{8836459A-6599-45E1-B26E-8A1C47558D59}" srcOrd="1" destOrd="0" presId="urn:microsoft.com/office/officeart/2005/8/layout/hierarchy6"/>
    <dgm:cxn modelId="{A38E150F-1311-48C5-9253-B580B0C28CF4}" type="presParOf" srcId="{8836459A-6599-45E1-B26E-8A1C47558D59}" destId="{AB9839A3-F8E2-45DA-A089-893C33014771}" srcOrd="0" destOrd="0" presId="urn:microsoft.com/office/officeart/2005/8/layout/hierarchy6"/>
    <dgm:cxn modelId="{FFFE49AB-966B-462E-9000-8CC807AAE7C4}" type="presParOf" srcId="{8836459A-6599-45E1-B26E-8A1C47558D59}" destId="{BF80EE33-318C-4C8B-B423-2D303B0E40A6}" srcOrd="1" destOrd="0" presId="urn:microsoft.com/office/officeart/2005/8/layout/hierarchy6"/>
    <dgm:cxn modelId="{14B7670E-45AD-4254-974D-CD89C0C5DC26}" type="presParOf" srcId="{9CD3B986-A652-4F47-B454-98641E712CFB}" destId="{99CD3C50-A0DA-4B2F-BDE8-E2BB2A825CF3}" srcOrd="8" destOrd="0" presId="urn:microsoft.com/office/officeart/2005/8/layout/hierarchy6"/>
    <dgm:cxn modelId="{E19377EC-878A-402B-BF80-D7334FE81813}" type="presParOf" srcId="{9CD3B986-A652-4F47-B454-98641E712CFB}" destId="{675698BF-DA06-4DC0-8463-7723B34422B0}" srcOrd="9" destOrd="0" presId="urn:microsoft.com/office/officeart/2005/8/layout/hierarchy6"/>
    <dgm:cxn modelId="{EE14D51F-5A67-4914-AF53-D09C8E75EC74}" type="presParOf" srcId="{675698BF-DA06-4DC0-8463-7723B34422B0}" destId="{1CBC7147-DDF3-46FA-8130-E7C2EF5AE74D}" srcOrd="0" destOrd="0" presId="urn:microsoft.com/office/officeart/2005/8/layout/hierarchy6"/>
    <dgm:cxn modelId="{39BBFCFC-E1EF-4848-978A-947CE0D532D8}" type="presParOf" srcId="{675698BF-DA06-4DC0-8463-7723B34422B0}" destId="{5EE944E0-8648-4040-88F9-FE05149BC82D}" srcOrd="1" destOrd="0" presId="urn:microsoft.com/office/officeart/2005/8/layout/hierarchy6"/>
    <dgm:cxn modelId="{F8224868-72D8-40B5-9651-66702E193AB0}" type="presParOf" srcId="{DE8F077A-71C5-4478-9347-037C86A0B827}" destId="{8C2AF184-970F-4AB3-A85D-C59FAEDFDC5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3E5D9-0EB6-4D21-8BC1-544762162B2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390A038-8F49-484E-BE88-43AE6269F3B4}">
      <dgm:prSet phldrT="[Text]" custT="1"/>
      <dgm:spPr/>
      <dgm:t>
        <a:bodyPr/>
        <a:lstStyle/>
        <a:p>
          <a:r>
            <a:rPr lang="sv-SE" sz="1800" dirty="0" smtClean="0"/>
            <a:t>MINISTRY OF SCIENCE</a:t>
          </a:r>
          <a:endParaRPr lang="sv-SE" sz="1800" dirty="0"/>
        </a:p>
      </dgm:t>
    </dgm:pt>
    <dgm:pt modelId="{1D7D5E78-752A-45D0-99D4-3B1E88236570}" type="parTrans" cxnId="{BBFAB184-76C3-4907-8AAC-ABFAC5D4BD6C}">
      <dgm:prSet/>
      <dgm:spPr/>
      <dgm:t>
        <a:bodyPr/>
        <a:lstStyle/>
        <a:p>
          <a:endParaRPr lang="sv-SE"/>
        </a:p>
      </dgm:t>
    </dgm:pt>
    <dgm:pt modelId="{A023A04E-2D66-4F3C-AD9F-CA24380E8337}" type="sibTrans" cxnId="{BBFAB184-76C3-4907-8AAC-ABFAC5D4BD6C}">
      <dgm:prSet/>
      <dgm:spPr/>
      <dgm:t>
        <a:bodyPr/>
        <a:lstStyle/>
        <a:p>
          <a:endParaRPr lang="sv-SE"/>
        </a:p>
      </dgm:t>
    </dgm:pt>
    <dgm:pt modelId="{791E4657-66B2-4696-B4A1-8784DBBB0AB7}">
      <dgm:prSet phldrT="[Text]"/>
      <dgm:spPr/>
      <dgm:t>
        <a:bodyPr/>
        <a:lstStyle/>
        <a:p>
          <a:r>
            <a:rPr lang="sv-SE" dirty="0" smtClean="0"/>
            <a:t>ECOLOGY</a:t>
          </a:r>
        </a:p>
        <a:p>
          <a:r>
            <a:rPr lang="sv-SE" dirty="0" smtClean="0"/>
            <a:t>SOCIOLOGY</a:t>
          </a:r>
        </a:p>
        <a:p>
          <a:r>
            <a:rPr lang="sv-SE" dirty="0" smtClean="0"/>
            <a:t>HEALTH</a:t>
          </a:r>
        </a:p>
        <a:p>
          <a:r>
            <a:rPr lang="sv-SE" dirty="0" smtClean="0"/>
            <a:t>ENERGY</a:t>
          </a:r>
        </a:p>
        <a:p>
          <a:r>
            <a:rPr lang="sv-SE" dirty="0" smtClean="0"/>
            <a:t>PROPULSION</a:t>
          </a:r>
        </a:p>
        <a:p>
          <a:r>
            <a:rPr lang="sv-SE" dirty="0" smtClean="0"/>
            <a:t>CONSTRUCTION</a:t>
          </a:r>
        </a:p>
        <a:p>
          <a:r>
            <a:rPr lang="sv-SE" dirty="0" smtClean="0"/>
            <a:t>PHYSICS</a:t>
          </a:r>
        </a:p>
        <a:p>
          <a:r>
            <a:rPr lang="sv-SE" dirty="0" smtClean="0"/>
            <a:t>METEOROLOGY</a:t>
          </a:r>
        </a:p>
        <a:p>
          <a:r>
            <a:rPr lang="sv-SE" dirty="0" smtClean="0"/>
            <a:t>COMMUNICATIONS</a:t>
          </a:r>
        </a:p>
        <a:p>
          <a:r>
            <a:rPr lang="sv-SE" dirty="0" smtClean="0"/>
            <a:t>COMPUTERS/AI</a:t>
          </a:r>
        </a:p>
        <a:p>
          <a:r>
            <a:rPr lang="sv-SE" dirty="0" smtClean="0"/>
            <a:t>SPACE</a:t>
          </a:r>
          <a:endParaRPr lang="sv-SE" dirty="0"/>
        </a:p>
      </dgm:t>
    </dgm:pt>
    <dgm:pt modelId="{1ECFDAE1-9DD9-4590-989A-B7E0CEE44AAA}" type="parTrans" cxnId="{16A70614-FB47-4747-9481-FD12E3A757BD}">
      <dgm:prSet/>
      <dgm:spPr/>
      <dgm:t>
        <a:bodyPr/>
        <a:lstStyle/>
        <a:p>
          <a:endParaRPr lang="sv-SE"/>
        </a:p>
      </dgm:t>
    </dgm:pt>
    <dgm:pt modelId="{26C5BACB-7773-4422-A4F0-8F2C5B47D955}" type="sibTrans" cxnId="{16A70614-FB47-4747-9481-FD12E3A757BD}">
      <dgm:prSet/>
      <dgm:spPr/>
      <dgm:t>
        <a:bodyPr/>
        <a:lstStyle/>
        <a:p>
          <a:endParaRPr lang="sv-SE"/>
        </a:p>
      </dgm:t>
    </dgm:pt>
    <dgm:pt modelId="{8DB4B819-B565-4B69-A993-FCE7FF0E6706}" type="pres">
      <dgm:prSet presAssocID="{4793E5D9-0EB6-4D21-8BC1-544762162B2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93FD404-25DE-45F8-8866-16A68BEBB5AF}" type="pres">
      <dgm:prSet presAssocID="{4793E5D9-0EB6-4D21-8BC1-544762162B2B}" presName="hierFlow" presStyleCnt="0"/>
      <dgm:spPr/>
    </dgm:pt>
    <dgm:pt modelId="{D9773FDF-3AC5-4EF4-8C66-6933057B8C8F}" type="pres">
      <dgm:prSet presAssocID="{4793E5D9-0EB6-4D21-8BC1-544762162B2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AEBFD1-57D6-42B5-B64E-EBD98239AF63}" type="pres">
      <dgm:prSet presAssocID="{4390A038-8F49-484E-BE88-43AE6269F3B4}" presName="Name14" presStyleCnt="0"/>
      <dgm:spPr/>
    </dgm:pt>
    <dgm:pt modelId="{4C517233-2F4C-47C4-98B3-94B49F1B8E37}" type="pres">
      <dgm:prSet presAssocID="{4390A038-8F49-484E-BE88-43AE6269F3B4}" presName="level1Shape" presStyleLbl="node0" presStyleIdx="0" presStyleCnt="1" custScaleY="56172" custLinFactNeighborX="29" custLinFactNeighborY="14159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0F0C245-E895-4E3A-BBB7-23DED101E234}" type="pres">
      <dgm:prSet presAssocID="{4390A038-8F49-484E-BE88-43AE6269F3B4}" presName="hierChild2" presStyleCnt="0"/>
      <dgm:spPr/>
    </dgm:pt>
    <dgm:pt modelId="{86ABCC2F-41F7-43F8-BB74-7AA20BEFEC76}" type="pres">
      <dgm:prSet presAssocID="{1ECFDAE1-9DD9-4590-989A-B7E0CEE44AAA}" presName="Name19" presStyleLbl="parChTrans1D2" presStyleIdx="0" presStyleCnt="1"/>
      <dgm:spPr/>
      <dgm:t>
        <a:bodyPr/>
        <a:lstStyle/>
        <a:p>
          <a:endParaRPr lang="sv-SE"/>
        </a:p>
      </dgm:t>
    </dgm:pt>
    <dgm:pt modelId="{3EE99096-31A3-47EF-A78F-EB4708E64169}" type="pres">
      <dgm:prSet presAssocID="{791E4657-66B2-4696-B4A1-8784DBBB0AB7}" presName="Name21" presStyleCnt="0"/>
      <dgm:spPr/>
    </dgm:pt>
    <dgm:pt modelId="{119CB459-F540-4301-ADA7-FBE7CF633FD5}" type="pres">
      <dgm:prSet presAssocID="{791E4657-66B2-4696-B4A1-8784DBBB0AB7}" presName="level2Shape" presStyleLbl="node2" presStyleIdx="0" presStyleCnt="1" custScaleX="61245" custScaleY="182766"/>
      <dgm:spPr/>
      <dgm:t>
        <a:bodyPr/>
        <a:lstStyle/>
        <a:p>
          <a:endParaRPr lang="sv-SE"/>
        </a:p>
      </dgm:t>
    </dgm:pt>
    <dgm:pt modelId="{58FE592A-1F59-4C9B-AAE1-B60C20C855B2}" type="pres">
      <dgm:prSet presAssocID="{791E4657-66B2-4696-B4A1-8784DBBB0AB7}" presName="hierChild3" presStyleCnt="0"/>
      <dgm:spPr/>
    </dgm:pt>
    <dgm:pt modelId="{9F19F34C-A79C-4D07-8954-A319156A84E0}" type="pres">
      <dgm:prSet presAssocID="{4793E5D9-0EB6-4D21-8BC1-544762162B2B}" presName="bgShapesFlow" presStyleCnt="0"/>
      <dgm:spPr/>
    </dgm:pt>
  </dgm:ptLst>
  <dgm:cxnLst>
    <dgm:cxn modelId="{ADA80CC8-6ED8-464F-ADF0-B9B4E4A494E7}" type="presOf" srcId="{791E4657-66B2-4696-B4A1-8784DBBB0AB7}" destId="{119CB459-F540-4301-ADA7-FBE7CF633FD5}" srcOrd="0" destOrd="0" presId="urn:microsoft.com/office/officeart/2005/8/layout/hierarchy6"/>
    <dgm:cxn modelId="{BBFAB184-76C3-4907-8AAC-ABFAC5D4BD6C}" srcId="{4793E5D9-0EB6-4D21-8BC1-544762162B2B}" destId="{4390A038-8F49-484E-BE88-43AE6269F3B4}" srcOrd="0" destOrd="0" parTransId="{1D7D5E78-752A-45D0-99D4-3B1E88236570}" sibTransId="{A023A04E-2D66-4F3C-AD9F-CA24380E8337}"/>
    <dgm:cxn modelId="{18E0CABC-CBC6-4737-BC4D-F37F5ABF97BC}" type="presOf" srcId="{1ECFDAE1-9DD9-4590-989A-B7E0CEE44AAA}" destId="{86ABCC2F-41F7-43F8-BB74-7AA20BEFEC76}" srcOrd="0" destOrd="0" presId="urn:microsoft.com/office/officeart/2005/8/layout/hierarchy6"/>
    <dgm:cxn modelId="{7A7E80DA-74FE-485A-B288-910BF340260D}" type="presOf" srcId="{4390A038-8F49-484E-BE88-43AE6269F3B4}" destId="{4C517233-2F4C-47C4-98B3-94B49F1B8E37}" srcOrd="0" destOrd="0" presId="urn:microsoft.com/office/officeart/2005/8/layout/hierarchy6"/>
    <dgm:cxn modelId="{16A70614-FB47-4747-9481-FD12E3A757BD}" srcId="{4390A038-8F49-484E-BE88-43AE6269F3B4}" destId="{791E4657-66B2-4696-B4A1-8784DBBB0AB7}" srcOrd="0" destOrd="0" parTransId="{1ECFDAE1-9DD9-4590-989A-B7E0CEE44AAA}" sibTransId="{26C5BACB-7773-4422-A4F0-8F2C5B47D955}"/>
    <dgm:cxn modelId="{DA199682-D542-40B3-AF09-68C6EDCA4658}" type="presOf" srcId="{4793E5D9-0EB6-4D21-8BC1-544762162B2B}" destId="{8DB4B819-B565-4B69-A993-FCE7FF0E6706}" srcOrd="0" destOrd="0" presId="urn:microsoft.com/office/officeart/2005/8/layout/hierarchy6"/>
    <dgm:cxn modelId="{4480BD18-2EDF-49F6-9EA5-8F8208E1890A}" type="presParOf" srcId="{8DB4B819-B565-4B69-A993-FCE7FF0E6706}" destId="{893FD404-25DE-45F8-8866-16A68BEBB5AF}" srcOrd="0" destOrd="0" presId="urn:microsoft.com/office/officeart/2005/8/layout/hierarchy6"/>
    <dgm:cxn modelId="{5567DC39-87B5-4507-ACB5-790BD5AB4F41}" type="presParOf" srcId="{893FD404-25DE-45F8-8866-16A68BEBB5AF}" destId="{D9773FDF-3AC5-4EF4-8C66-6933057B8C8F}" srcOrd="0" destOrd="0" presId="urn:microsoft.com/office/officeart/2005/8/layout/hierarchy6"/>
    <dgm:cxn modelId="{635A10A7-2525-48AD-9F97-89988A31B831}" type="presParOf" srcId="{D9773FDF-3AC5-4EF4-8C66-6933057B8C8F}" destId="{09AEBFD1-57D6-42B5-B64E-EBD98239AF63}" srcOrd="0" destOrd="0" presId="urn:microsoft.com/office/officeart/2005/8/layout/hierarchy6"/>
    <dgm:cxn modelId="{74279F52-5244-4665-A847-415208FF50A1}" type="presParOf" srcId="{09AEBFD1-57D6-42B5-B64E-EBD98239AF63}" destId="{4C517233-2F4C-47C4-98B3-94B49F1B8E37}" srcOrd="0" destOrd="0" presId="urn:microsoft.com/office/officeart/2005/8/layout/hierarchy6"/>
    <dgm:cxn modelId="{C037A189-6BAB-4521-8544-1D09E1F01078}" type="presParOf" srcId="{09AEBFD1-57D6-42B5-B64E-EBD98239AF63}" destId="{A0F0C245-E895-4E3A-BBB7-23DED101E234}" srcOrd="1" destOrd="0" presId="urn:microsoft.com/office/officeart/2005/8/layout/hierarchy6"/>
    <dgm:cxn modelId="{2018E722-337E-4A1C-AECD-2E74CE4D6F6F}" type="presParOf" srcId="{A0F0C245-E895-4E3A-BBB7-23DED101E234}" destId="{86ABCC2F-41F7-43F8-BB74-7AA20BEFEC76}" srcOrd="0" destOrd="0" presId="urn:microsoft.com/office/officeart/2005/8/layout/hierarchy6"/>
    <dgm:cxn modelId="{7F7290F4-09D2-44A8-B186-1577F24CB2DE}" type="presParOf" srcId="{A0F0C245-E895-4E3A-BBB7-23DED101E234}" destId="{3EE99096-31A3-47EF-A78F-EB4708E64169}" srcOrd="1" destOrd="0" presId="urn:microsoft.com/office/officeart/2005/8/layout/hierarchy6"/>
    <dgm:cxn modelId="{2B8C7F08-FAC9-4EE8-8885-6F3F0CC91986}" type="presParOf" srcId="{3EE99096-31A3-47EF-A78F-EB4708E64169}" destId="{119CB459-F540-4301-ADA7-FBE7CF633FD5}" srcOrd="0" destOrd="0" presId="urn:microsoft.com/office/officeart/2005/8/layout/hierarchy6"/>
    <dgm:cxn modelId="{C561D0E1-65F8-417C-A937-D77B5A700E09}" type="presParOf" srcId="{3EE99096-31A3-47EF-A78F-EB4708E64169}" destId="{58FE592A-1F59-4C9B-AAE1-B60C20C855B2}" srcOrd="1" destOrd="0" presId="urn:microsoft.com/office/officeart/2005/8/layout/hierarchy6"/>
    <dgm:cxn modelId="{AA03B807-A225-46B3-ABD5-0C0F7276599F}" type="presParOf" srcId="{8DB4B819-B565-4B69-A993-FCE7FF0E6706}" destId="{9F19F34C-A79C-4D07-8954-A319156A84E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5CFDCA-A954-4C7B-AF53-59376E3C94E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9617F45-6889-4D70-B3E6-9D54846372F7}">
      <dgm:prSet phldrT="[Text]"/>
      <dgm:spPr/>
      <dgm:t>
        <a:bodyPr/>
        <a:lstStyle/>
        <a:p>
          <a:r>
            <a:rPr lang="sv-SE" dirty="0" smtClean="0"/>
            <a:t>MINISTRY OF INFORMATION </a:t>
          </a:r>
          <a:r>
            <a:rPr lang="sv-SE" dirty="0" smtClean="0"/>
            <a:t>COORDINATION AND </a:t>
          </a:r>
          <a:r>
            <a:rPr lang="sv-SE" dirty="0" smtClean="0"/>
            <a:t>ORDER</a:t>
          </a:r>
          <a:endParaRPr lang="sv-SE" dirty="0"/>
        </a:p>
      </dgm:t>
    </dgm:pt>
    <dgm:pt modelId="{53A89223-3002-4B55-B50E-07733B764629}" type="parTrans" cxnId="{51B05AAB-E0A9-47AF-827C-F6E62F495F14}">
      <dgm:prSet/>
      <dgm:spPr/>
      <dgm:t>
        <a:bodyPr/>
        <a:lstStyle/>
        <a:p>
          <a:endParaRPr lang="sv-SE"/>
        </a:p>
      </dgm:t>
    </dgm:pt>
    <dgm:pt modelId="{2452A733-EF08-48C4-865F-C3A043063552}" type="sibTrans" cxnId="{51B05AAB-E0A9-47AF-827C-F6E62F495F14}">
      <dgm:prSet/>
      <dgm:spPr/>
      <dgm:t>
        <a:bodyPr/>
        <a:lstStyle/>
        <a:p>
          <a:endParaRPr lang="sv-SE"/>
        </a:p>
      </dgm:t>
    </dgm:pt>
    <dgm:pt modelId="{7476BB2A-096A-44A9-B081-7A40D89BF768}">
      <dgm:prSet phldrT="[Text]"/>
      <dgm:spPr/>
      <dgm:t>
        <a:bodyPr/>
        <a:lstStyle/>
        <a:p>
          <a:r>
            <a:rPr lang="sv-SE" dirty="0" smtClean="0"/>
            <a:t>INFO</a:t>
          </a:r>
          <a:endParaRPr lang="sv-SE" dirty="0"/>
        </a:p>
      </dgm:t>
    </dgm:pt>
    <dgm:pt modelId="{44F75CB0-5F82-4207-AB61-8A9DF29E2E15}" type="parTrans" cxnId="{A04FBBDD-B2FA-46D3-8EBD-D195C7F89A34}">
      <dgm:prSet/>
      <dgm:spPr/>
      <dgm:t>
        <a:bodyPr/>
        <a:lstStyle/>
        <a:p>
          <a:endParaRPr lang="sv-SE"/>
        </a:p>
      </dgm:t>
    </dgm:pt>
    <dgm:pt modelId="{0C818035-FC87-42D6-AB20-7D52ACF073F6}" type="sibTrans" cxnId="{A04FBBDD-B2FA-46D3-8EBD-D195C7F89A34}">
      <dgm:prSet/>
      <dgm:spPr/>
      <dgm:t>
        <a:bodyPr/>
        <a:lstStyle/>
        <a:p>
          <a:endParaRPr lang="sv-SE"/>
        </a:p>
      </dgm:t>
    </dgm:pt>
    <dgm:pt modelId="{B4BEC733-C53E-4A3E-8C2E-9B708C4E12ED}">
      <dgm:prSet phldrT="[Text]"/>
      <dgm:spPr/>
      <dgm:t>
        <a:bodyPr/>
        <a:lstStyle/>
        <a:p>
          <a:r>
            <a:rPr lang="sv-SE" dirty="0" smtClean="0"/>
            <a:t>COMMS</a:t>
          </a:r>
          <a:endParaRPr lang="sv-SE" dirty="0"/>
        </a:p>
      </dgm:t>
    </dgm:pt>
    <dgm:pt modelId="{FB21182A-ACE9-436D-A092-AD4D87BF84A0}" type="parTrans" cxnId="{AD8468B5-1B02-4D1E-99C9-4A50C7188467}">
      <dgm:prSet/>
      <dgm:spPr/>
      <dgm:t>
        <a:bodyPr/>
        <a:lstStyle/>
        <a:p>
          <a:endParaRPr lang="sv-SE"/>
        </a:p>
      </dgm:t>
    </dgm:pt>
    <dgm:pt modelId="{B0C9D247-F33C-4424-B6A4-76BC126FE368}" type="sibTrans" cxnId="{AD8468B5-1B02-4D1E-99C9-4A50C7188467}">
      <dgm:prSet/>
      <dgm:spPr/>
      <dgm:t>
        <a:bodyPr/>
        <a:lstStyle/>
        <a:p>
          <a:endParaRPr lang="sv-SE"/>
        </a:p>
      </dgm:t>
    </dgm:pt>
    <dgm:pt modelId="{F9D7B954-6516-4C24-925D-2DDB51CF9CFD}">
      <dgm:prSet/>
      <dgm:spPr/>
      <dgm:t>
        <a:bodyPr/>
        <a:lstStyle/>
        <a:p>
          <a:r>
            <a:rPr lang="sv-SE" dirty="0" smtClean="0"/>
            <a:t>EDU</a:t>
          </a:r>
          <a:endParaRPr lang="sv-SE" dirty="0"/>
        </a:p>
      </dgm:t>
    </dgm:pt>
    <dgm:pt modelId="{55AE9B9C-F132-4A14-80BE-37CED937E740}" type="parTrans" cxnId="{5F89DC1A-7441-49C7-B518-71319FA8CA6C}">
      <dgm:prSet/>
      <dgm:spPr/>
      <dgm:t>
        <a:bodyPr/>
        <a:lstStyle/>
        <a:p>
          <a:endParaRPr lang="sv-SE"/>
        </a:p>
      </dgm:t>
    </dgm:pt>
    <dgm:pt modelId="{0F099537-BB5D-42DE-9754-1969163528DF}" type="sibTrans" cxnId="{5F89DC1A-7441-49C7-B518-71319FA8CA6C}">
      <dgm:prSet/>
      <dgm:spPr/>
      <dgm:t>
        <a:bodyPr/>
        <a:lstStyle/>
        <a:p>
          <a:endParaRPr lang="sv-SE"/>
        </a:p>
      </dgm:t>
    </dgm:pt>
    <dgm:pt modelId="{05FC7CB0-7FC1-441A-BCB8-D81D19D28A3C}">
      <dgm:prSet/>
      <dgm:spPr/>
      <dgm:t>
        <a:bodyPr/>
        <a:lstStyle/>
        <a:p>
          <a:r>
            <a:rPr lang="sv-SE" dirty="0" smtClean="0"/>
            <a:t>LAW ENF</a:t>
          </a:r>
          <a:endParaRPr lang="sv-SE" dirty="0"/>
        </a:p>
      </dgm:t>
    </dgm:pt>
    <dgm:pt modelId="{3FC7568C-1AE5-4BCF-A36E-4C53681ACFC3}" type="parTrans" cxnId="{92719F11-0B5D-4DDE-8A20-BC650E7054FC}">
      <dgm:prSet/>
      <dgm:spPr/>
      <dgm:t>
        <a:bodyPr/>
        <a:lstStyle/>
        <a:p>
          <a:endParaRPr lang="sv-SE"/>
        </a:p>
      </dgm:t>
    </dgm:pt>
    <dgm:pt modelId="{68F7F7C4-98E0-4425-AEAC-9DA862997078}" type="sibTrans" cxnId="{92719F11-0B5D-4DDE-8A20-BC650E7054FC}">
      <dgm:prSet/>
      <dgm:spPr/>
      <dgm:t>
        <a:bodyPr/>
        <a:lstStyle/>
        <a:p>
          <a:endParaRPr lang="sv-SE"/>
        </a:p>
      </dgm:t>
    </dgm:pt>
    <dgm:pt modelId="{E427F3ED-9E8B-436C-81FC-3CBB03735D9B}">
      <dgm:prSet/>
      <dgm:spPr/>
      <dgm:t>
        <a:bodyPr/>
        <a:lstStyle/>
        <a:p>
          <a:r>
            <a:rPr lang="sv-SE" dirty="0" smtClean="0"/>
            <a:t>JUSTICE</a:t>
          </a:r>
          <a:endParaRPr lang="sv-SE" dirty="0"/>
        </a:p>
      </dgm:t>
    </dgm:pt>
    <dgm:pt modelId="{176D2E31-772B-40D1-8D66-7D40870EDD2B}" type="parTrans" cxnId="{DEC2A455-0394-4072-974B-A3E967FFEA6C}">
      <dgm:prSet/>
      <dgm:spPr/>
      <dgm:t>
        <a:bodyPr/>
        <a:lstStyle/>
        <a:p>
          <a:endParaRPr lang="sv-SE"/>
        </a:p>
      </dgm:t>
    </dgm:pt>
    <dgm:pt modelId="{FB035741-62B7-4A05-B08B-00703869206F}" type="sibTrans" cxnId="{DEC2A455-0394-4072-974B-A3E967FFEA6C}">
      <dgm:prSet/>
      <dgm:spPr/>
      <dgm:t>
        <a:bodyPr/>
        <a:lstStyle/>
        <a:p>
          <a:endParaRPr lang="sv-SE"/>
        </a:p>
      </dgm:t>
    </dgm:pt>
    <dgm:pt modelId="{7E52ADE0-1442-4D54-97D4-D49D30D111C1}">
      <dgm:prSet/>
      <dgm:spPr/>
      <dgm:t>
        <a:bodyPr/>
        <a:lstStyle/>
        <a:p>
          <a:r>
            <a:rPr lang="sv-SE" dirty="0" smtClean="0"/>
            <a:t>COORD</a:t>
          </a:r>
          <a:endParaRPr lang="sv-SE" dirty="0"/>
        </a:p>
      </dgm:t>
    </dgm:pt>
    <dgm:pt modelId="{FB3EB376-38C8-4213-B5EC-B5D26F73E423}" type="parTrans" cxnId="{B7A0B700-CE63-4094-BECA-D916AED46008}">
      <dgm:prSet/>
      <dgm:spPr/>
      <dgm:t>
        <a:bodyPr/>
        <a:lstStyle/>
        <a:p>
          <a:endParaRPr lang="sv-SE"/>
        </a:p>
      </dgm:t>
    </dgm:pt>
    <dgm:pt modelId="{E619A797-7334-4F81-A86B-097E1B2D7013}" type="sibTrans" cxnId="{B7A0B700-CE63-4094-BECA-D916AED46008}">
      <dgm:prSet/>
      <dgm:spPr/>
      <dgm:t>
        <a:bodyPr/>
        <a:lstStyle/>
        <a:p>
          <a:endParaRPr lang="sv-SE"/>
        </a:p>
      </dgm:t>
    </dgm:pt>
    <dgm:pt modelId="{34B632FF-A1F6-4417-878E-0946B16C47DC}" type="pres">
      <dgm:prSet presAssocID="{375CFDCA-A954-4C7B-AF53-59376E3C94E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291672C-A2A1-4B55-9FCE-E2931421C38F}" type="pres">
      <dgm:prSet presAssocID="{375CFDCA-A954-4C7B-AF53-59376E3C94ED}" presName="hierFlow" presStyleCnt="0"/>
      <dgm:spPr/>
    </dgm:pt>
    <dgm:pt modelId="{4C3E05C3-170E-49E0-A24F-39573DC487FF}" type="pres">
      <dgm:prSet presAssocID="{375CFDCA-A954-4C7B-AF53-59376E3C94E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63BBC75-1BBA-4B2A-B241-3BB91AAF80C0}" type="pres">
      <dgm:prSet presAssocID="{89617F45-6889-4D70-B3E6-9D54846372F7}" presName="Name14" presStyleCnt="0"/>
      <dgm:spPr/>
    </dgm:pt>
    <dgm:pt modelId="{D5D58BA6-64AB-47B9-98C6-4866ED092055}" type="pres">
      <dgm:prSet presAssocID="{89617F45-6889-4D70-B3E6-9D54846372F7}" presName="level1Shape" presStyleLbl="node0" presStyleIdx="0" presStyleCnt="1" custScaleX="236221" custScaleY="181518" custLinFactNeighborX="0" custLinFactNeighborY="-6646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6891FC0-FA8C-494D-B93D-A163C1A95FB1}" type="pres">
      <dgm:prSet presAssocID="{89617F45-6889-4D70-B3E6-9D54846372F7}" presName="hierChild2" presStyleCnt="0"/>
      <dgm:spPr/>
    </dgm:pt>
    <dgm:pt modelId="{558E0127-7113-4672-B1D5-25E8212BB934}" type="pres">
      <dgm:prSet presAssocID="{FB3EB376-38C8-4213-B5EC-B5D26F73E423}" presName="Name19" presStyleLbl="parChTrans1D2" presStyleIdx="0" presStyleCnt="6"/>
      <dgm:spPr/>
      <dgm:t>
        <a:bodyPr/>
        <a:lstStyle/>
        <a:p>
          <a:endParaRPr lang="sv-SE"/>
        </a:p>
      </dgm:t>
    </dgm:pt>
    <dgm:pt modelId="{330B8F71-847B-48C2-9E3B-7BFAD1621C33}" type="pres">
      <dgm:prSet presAssocID="{7E52ADE0-1442-4D54-97D4-D49D30D111C1}" presName="Name21" presStyleCnt="0"/>
      <dgm:spPr/>
    </dgm:pt>
    <dgm:pt modelId="{A813F72B-D749-4E54-9DEA-36C186859E95}" type="pres">
      <dgm:prSet presAssocID="{7E52ADE0-1442-4D54-97D4-D49D30D111C1}" presName="level2Shape" presStyleLbl="node2" presStyleIdx="0" presStyleCnt="6"/>
      <dgm:spPr/>
      <dgm:t>
        <a:bodyPr/>
        <a:lstStyle/>
        <a:p>
          <a:endParaRPr lang="sv-SE"/>
        </a:p>
      </dgm:t>
    </dgm:pt>
    <dgm:pt modelId="{7BB421CB-8CBB-46FA-901C-71429FD5F955}" type="pres">
      <dgm:prSet presAssocID="{7E52ADE0-1442-4D54-97D4-D49D30D111C1}" presName="hierChild3" presStyleCnt="0"/>
      <dgm:spPr/>
    </dgm:pt>
    <dgm:pt modelId="{E4AC18A6-B7BE-4B9E-8E02-D6C55AAE541D}" type="pres">
      <dgm:prSet presAssocID="{44F75CB0-5F82-4207-AB61-8A9DF29E2E15}" presName="Name19" presStyleLbl="parChTrans1D2" presStyleIdx="1" presStyleCnt="6"/>
      <dgm:spPr/>
      <dgm:t>
        <a:bodyPr/>
        <a:lstStyle/>
        <a:p>
          <a:endParaRPr lang="sv-SE"/>
        </a:p>
      </dgm:t>
    </dgm:pt>
    <dgm:pt modelId="{67B71649-528D-4616-9FA7-854E54A505CB}" type="pres">
      <dgm:prSet presAssocID="{7476BB2A-096A-44A9-B081-7A40D89BF768}" presName="Name21" presStyleCnt="0"/>
      <dgm:spPr/>
    </dgm:pt>
    <dgm:pt modelId="{54850114-426D-4812-8D1E-8AB90EAE3E0B}" type="pres">
      <dgm:prSet presAssocID="{7476BB2A-096A-44A9-B081-7A40D89BF768}" presName="level2Shape" presStyleLbl="node2" presStyleIdx="1" presStyleCnt="6"/>
      <dgm:spPr/>
      <dgm:t>
        <a:bodyPr/>
        <a:lstStyle/>
        <a:p>
          <a:endParaRPr lang="sv-SE"/>
        </a:p>
      </dgm:t>
    </dgm:pt>
    <dgm:pt modelId="{7A1E9F9F-4988-45A2-8D56-DB648BAEA3D5}" type="pres">
      <dgm:prSet presAssocID="{7476BB2A-096A-44A9-B081-7A40D89BF768}" presName="hierChild3" presStyleCnt="0"/>
      <dgm:spPr/>
    </dgm:pt>
    <dgm:pt modelId="{8E8B2DD5-68BF-43E0-9227-403E1733D047}" type="pres">
      <dgm:prSet presAssocID="{FB21182A-ACE9-436D-A092-AD4D87BF84A0}" presName="Name19" presStyleLbl="parChTrans1D2" presStyleIdx="2" presStyleCnt="6"/>
      <dgm:spPr/>
      <dgm:t>
        <a:bodyPr/>
        <a:lstStyle/>
        <a:p>
          <a:endParaRPr lang="sv-SE"/>
        </a:p>
      </dgm:t>
    </dgm:pt>
    <dgm:pt modelId="{796C2D4F-C248-4CF9-A238-E33BF236B424}" type="pres">
      <dgm:prSet presAssocID="{B4BEC733-C53E-4A3E-8C2E-9B708C4E12ED}" presName="Name21" presStyleCnt="0"/>
      <dgm:spPr/>
    </dgm:pt>
    <dgm:pt modelId="{2785C02C-A291-4738-86EF-1AC17DB1FD77}" type="pres">
      <dgm:prSet presAssocID="{B4BEC733-C53E-4A3E-8C2E-9B708C4E12ED}" presName="level2Shape" presStyleLbl="node2" presStyleIdx="2" presStyleCnt="6"/>
      <dgm:spPr/>
      <dgm:t>
        <a:bodyPr/>
        <a:lstStyle/>
        <a:p>
          <a:endParaRPr lang="sv-SE"/>
        </a:p>
      </dgm:t>
    </dgm:pt>
    <dgm:pt modelId="{3E7ABBFC-71B4-4021-BA6D-F2FB27E41434}" type="pres">
      <dgm:prSet presAssocID="{B4BEC733-C53E-4A3E-8C2E-9B708C4E12ED}" presName="hierChild3" presStyleCnt="0"/>
      <dgm:spPr/>
    </dgm:pt>
    <dgm:pt modelId="{69F59FA2-651C-49C7-96CF-390BC200E670}" type="pres">
      <dgm:prSet presAssocID="{55AE9B9C-F132-4A14-80BE-37CED937E740}" presName="Name19" presStyleLbl="parChTrans1D2" presStyleIdx="3" presStyleCnt="6"/>
      <dgm:spPr/>
      <dgm:t>
        <a:bodyPr/>
        <a:lstStyle/>
        <a:p>
          <a:endParaRPr lang="sv-SE"/>
        </a:p>
      </dgm:t>
    </dgm:pt>
    <dgm:pt modelId="{01F2CC49-6753-463C-880B-210DA7CFAED7}" type="pres">
      <dgm:prSet presAssocID="{F9D7B954-6516-4C24-925D-2DDB51CF9CFD}" presName="Name21" presStyleCnt="0"/>
      <dgm:spPr/>
    </dgm:pt>
    <dgm:pt modelId="{6395C1D5-BD1E-427D-B230-B3F215EFFE86}" type="pres">
      <dgm:prSet presAssocID="{F9D7B954-6516-4C24-925D-2DDB51CF9CFD}" presName="level2Shape" presStyleLbl="node2" presStyleIdx="3" presStyleCnt="6"/>
      <dgm:spPr/>
      <dgm:t>
        <a:bodyPr/>
        <a:lstStyle/>
        <a:p>
          <a:endParaRPr lang="sv-SE"/>
        </a:p>
      </dgm:t>
    </dgm:pt>
    <dgm:pt modelId="{8EE7E207-0BBE-489F-9F40-DCFD2967995D}" type="pres">
      <dgm:prSet presAssocID="{F9D7B954-6516-4C24-925D-2DDB51CF9CFD}" presName="hierChild3" presStyleCnt="0"/>
      <dgm:spPr/>
    </dgm:pt>
    <dgm:pt modelId="{6C8F4B43-6E19-45B1-9258-5E4CB68A157C}" type="pres">
      <dgm:prSet presAssocID="{3FC7568C-1AE5-4BCF-A36E-4C53681ACFC3}" presName="Name19" presStyleLbl="parChTrans1D2" presStyleIdx="4" presStyleCnt="6"/>
      <dgm:spPr/>
      <dgm:t>
        <a:bodyPr/>
        <a:lstStyle/>
        <a:p>
          <a:endParaRPr lang="sv-SE"/>
        </a:p>
      </dgm:t>
    </dgm:pt>
    <dgm:pt modelId="{C354AA1B-97D5-4980-96F9-CECEF356ED70}" type="pres">
      <dgm:prSet presAssocID="{05FC7CB0-7FC1-441A-BCB8-D81D19D28A3C}" presName="Name21" presStyleCnt="0"/>
      <dgm:spPr/>
    </dgm:pt>
    <dgm:pt modelId="{FF31FA4F-C367-4445-9017-93A377F5B0A7}" type="pres">
      <dgm:prSet presAssocID="{05FC7CB0-7FC1-441A-BCB8-D81D19D28A3C}" presName="level2Shape" presStyleLbl="node2" presStyleIdx="4" presStyleCnt="6"/>
      <dgm:spPr/>
      <dgm:t>
        <a:bodyPr/>
        <a:lstStyle/>
        <a:p>
          <a:endParaRPr lang="sv-SE"/>
        </a:p>
      </dgm:t>
    </dgm:pt>
    <dgm:pt modelId="{C248EDF2-BE2B-4642-88C9-6FB44ABB5951}" type="pres">
      <dgm:prSet presAssocID="{05FC7CB0-7FC1-441A-BCB8-D81D19D28A3C}" presName="hierChild3" presStyleCnt="0"/>
      <dgm:spPr/>
    </dgm:pt>
    <dgm:pt modelId="{6D54B6EF-239A-4D0C-A3AE-31743E45CBD2}" type="pres">
      <dgm:prSet presAssocID="{176D2E31-772B-40D1-8D66-7D40870EDD2B}" presName="Name19" presStyleLbl="parChTrans1D2" presStyleIdx="5" presStyleCnt="6"/>
      <dgm:spPr/>
      <dgm:t>
        <a:bodyPr/>
        <a:lstStyle/>
        <a:p>
          <a:endParaRPr lang="sv-SE"/>
        </a:p>
      </dgm:t>
    </dgm:pt>
    <dgm:pt modelId="{39DB6FEC-0EF9-4078-817D-80399A858720}" type="pres">
      <dgm:prSet presAssocID="{E427F3ED-9E8B-436C-81FC-3CBB03735D9B}" presName="Name21" presStyleCnt="0"/>
      <dgm:spPr/>
    </dgm:pt>
    <dgm:pt modelId="{8F385A63-74EA-4B82-B661-B70C345998A0}" type="pres">
      <dgm:prSet presAssocID="{E427F3ED-9E8B-436C-81FC-3CBB03735D9B}" presName="level2Shape" presStyleLbl="node2" presStyleIdx="5" presStyleCnt="6"/>
      <dgm:spPr/>
      <dgm:t>
        <a:bodyPr/>
        <a:lstStyle/>
        <a:p>
          <a:endParaRPr lang="sv-SE"/>
        </a:p>
      </dgm:t>
    </dgm:pt>
    <dgm:pt modelId="{13C82574-AFB7-4F2F-AEF1-1FE54C58E02A}" type="pres">
      <dgm:prSet presAssocID="{E427F3ED-9E8B-436C-81FC-3CBB03735D9B}" presName="hierChild3" presStyleCnt="0"/>
      <dgm:spPr/>
    </dgm:pt>
    <dgm:pt modelId="{F7294CA4-4505-41A8-A1D0-231D5633275C}" type="pres">
      <dgm:prSet presAssocID="{375CFDCA-A954-4C7B-AF53-59376E3C94ED}" presName="bgShapesFlow" presStyleCnt="0"/>
      <dgm:spPr/>
    </dgm:pt>
  </dgm:ptLst>
  <dgm:cxnLst>
    <dgm:cxn modelId="{47DBE16F-43C8-4799-B308-A811A6711ED2}" type="presOf" srcId="{E427F3ED-9E8B-436C-81FC-3CBB03735D9B}" destId="{8F385A63-74EA-4B82-B661-B70C345998A0}" srcOrd="0" destOrd="0" presId="urn:microsoft.com/office/officeart/2005/8/layout/hierarchy6"/>
    <dgm:cxn modelId="{DCD5A6F6-3733-4221-9544-789EC4F48FAE}" type="presOf" srcId="{F9D7B954-6516-4C24-925D-2DDB51CF9CFD}" destId="{6395C1D5-BD1E-427D-B230-B3F215EFFE86}" srcOrd="0" destOrd="0" presId="urn:microsoft.com/office/officeart/2005/8/layout/hierarchy6"/>
    <dgm:cxn modelId="{4C3E876F-40F7-45DA-8B4C-4D886FF2E761}" type="presOf" srcId="{55AE9B9C-F132-4A14-80BE-37CED937E740}" destId="{69F59FA2-651C-49C7-96CF-390BC200E670}" srcOrd="0" destOrd="0" presId="urn:microsoft.com/office/officeart/2005/8/layout/hierarchy6"/>
    <dgm:cxn modelId="{49B4B57D-CAE4-4DE6-BB4E-27ECA7495981}" type="presOf" srcId="{B4BEC733-C53E-4A3E-8C2E-9B708C4E12ED}" destId="{2785C02C-A291-4738-86EF-1AC17DB1FD77}" srcOrd="0" destOrd="0" presId="urn:microsoft.com/office/officeart/2005/8/layout/hierarchy6"/>
    <dgm:cxn modelId="{05B40BF2-DC5D-4D2D-9F43-DA6DC26F7D01}" type="presOf" srcId="{7E52ADE0-1442-4D54-97D4-D49D30D111C1}" destId="{A813F72B-D749-4E54-9DEA-36C186859E95}" srcOrd="0" destOrd="0" presId="urn:microsoft.com/office/officeart/2005/8/layout/hierarchy6"/>
    <dgm:cxn modelId="{17476188-7F4E-4312-BF55-A13A3C995215}" type="presOf" srcId="{44F75CB0-5F82-4207-AB61-8A9DF29E2E15}" destId="{E4AC18A6-B7BE-4B9E-8E02-D6C55AAE541D}" srcOrd="0" destOrd="0" presId="urn:microsoft.com/office/officeart/2005/8/layout/hierarchy6"/>
    <dgm:cxn modelId="{5F89DC1A-7441-49C7-B518-71319FA8CA6C}" srcId="{89617F45-6889-4D70-B3E6-9D54846372F7}" destId="{F9D7B954-6516-4C24-925D-2DDB51CF9CFD}" srcOrd="3" destOrd="0" parTransId="{55AE9B9C-F132-4A14-80BE-37CED937E740}" sibTransId="{0F099537-BB5D-42DE-9754-1969163528DF}"/>
    <dgm:cxn modelId="{E64ED7F0-C0E9-4F22-A4AE-5A83E2D78EFB}" type="presOf" srcId="{FB21182A-ACE9-436D-A092-AD4D87BF84A0}" destId="{8E8B2DD5-68BF-43E0-9227-403E1733D047}" srcOrd="0" destOrd="0" presId="urn:microsoft.com/office/officeart/2005/8/layout/hierarchy6"/>
    <dgm:cxn modelId="{98522B21-9D2F-4AB7-8C1D-2673EA186ABC}" type="presOf" srcId="{7476BB2A-096A-44A9-B081-7A40D89BF768}" destId="{54850114-426D-4812-8D1E-8AB90EAE3E0B}" srcOrd="0" destOrd="0" presId="urn:microsoft.com/office/officeart/2005/8/layout/hierarchy6"/>
    <dgm:cxn modelId="{90B8C43B-80D6-498D-8277-1C5955412A4E}" type="presOf" srcId="{05FC7CB0-7FC1-441A-BCB8-D81D19D28A3C}" destId="{FF31FA4F-C367-4445-9017-93A377F5B0A7}" srcOrd="0" destOrd="0" presId="urn:microsoft.com/office/officeart/2005/8/layout/hierarchy6"/>
    <dgm:cxn modelId="{B7A0B700-CE63-4094-BECA-D916AED46008}" srcId="{89617F45-6889-4D70-B3E6-9D54846372F7}" destId="{7E52ADE0-1442-4D54-97D4-D49D30D111C1}" srcOrd="0" destOrd="0" parTransId="{FB3EB376-38C8-4213-B5EC-B5D26F73E423}" sibTransId="{E619A797-7334-4F81-A86B-097E1B2D7013}"/>
    <dgm:cxn modelId="{5CB12C32-34EB-41BA-B5C0-9791DA2D0B6C}" type="presOf" srcId="{89617F45-6889-4D70-B3E6-9D54846372F7}" destId="{D5D58BA6-64AB-47B9-98C6-4866ED092055}" srcOrd="0" destOrd="0" presId="urn:microsoft.com/office/officeart/2005/8/layout/hierarchy6"/>
    <dgm:cxn modelId="{463466DA-F9B6-4A32-A7EB-92DF2B0E5021}" type="presOf" srcId="{3FC7568C-1AE5-4BCF-A36E-4C53681ACFC3}" destId="{6C8F4B43-6E19-45B1-9258-5E4CB68A157C}" srcOrd="0" destOrd="0" presId="urn:microsoft.com/office/officeart/2005/8/layout/hierarchy6"/>
    <dgm:cxn modelId="{2CA5BFE8-6C05-4EBA-82B7-041C1AAFCE66}" type="presOf" srcId="{FB3EB376-38C8-4213-B5EC-B5D26F73E423}" destId="{558E0127-7113-4672-B1D5-25E8212BB934}" srcOrd="0" destOrd="0" presId="urn:microsoft.com/office/officeart/2005/8/layout/hierarchy6"/>
    <dgm:cxn modelId="{43FE8987-E168-4E4D-82C5-25C38CD9283A}" type="presOf" srcId="{375CFDCA-A954-4C7B-AF53-59376E3C94ED}" destId="{34B632FF-A1F6-4417-878E-0946B16C47DC}" srcOrd="0" destOrd="0" presId="urn:microsoft.com/office/officeart/2005/8/layout/hierarchy6"/>
    <dgm:cxn modelId="{B1B4FC6C-FDDC-4CF0-AFAD-EA24451675D9}" type="presOf" srcId="{176D2E31-772B-40D1-8D66-7D40870EDD2B}" destId="{6D54B6EF-239A-4D0C-A3AE-31743E45CBD2}" srcOrd="0" destOrd="0" presId="urn:microsoft.com/office/officeart/2005/8/layout/hierarchy6"/>
    <dgm:cxn modelId="{A04FBBDD-B2FA-46D3-8EBD-D195C7F89A34}" srcId="{89617F45-6889-4D70-B3E6-9D54846372F7}" destId="{7476BB2A-096A-44A9-B081-7A40D89BF768}" srcOrd="1" destOrd="0" parTransId="{44F75CB0-5F82-4207-AB61-8A9DF29E2E15}" sibTransId="{0C818035-FC87-42D6-AB20-7D52ACF073F6}"/>
    <dgm:cxn modelId="{51B05AAB-E0A9-47AF-827C-F6E62F495F14}" srcId="{375CFDCA-A954-4C7B-AF53-59376E3C94ED}" destId="{89617F45-6889-4D70-B3E6-9D54846372F7}" srcOrd="0" destOrd="0" parTransId="{53A89223-3002-4B55-B50E-07733B764629}" sibTransId="{2452A733-EF08-48C4-865F-C3A043063552}"/>
    <dgm:cxn modelId="{AD8468B5-1B02-4D1E-99C9-4A50C7188467}" srcId="{89617F45-6889-4D70-B3E6-9D54846372F7}" destId="{B4BEC733-C53E-4A3E-8C2E-9B708C4E12ED}" srcOrd="2" destOrd="0" parTransId="{FB21182A-ACE9-436D-A092-AD4D87BF84A0}" sibTransId="{B0C9D247-F33C-4424-B6A4-76BC126FE368}"/>
    <dgm:cxn modelId="{92719F11-0B5D-4DDE-8A20-BC650E7054FC}" srcId="{89617F45-6889-4D70-B3E6-9D54846372F7}" destId="{05FC7CB0-7FC1-441A-BCB8-D81D19D28A3C}" srcOrd="4" destOrd="0" parTransId="{3FC7568C-1AE5-4BCF-A36E-4C53681ACFC3}" sibTransId="{68F7F7C4-98E0-4425-AEAC-9DA862997078}"/>
    <dgm:cxn modelId="{DEC2A455-0394-4072-974B-A3E967FFEA6C}" srcId="{89617F45-6889-4D70-B3E6-9D54846372F7}" destId="{E427F3ED-9E8B-436C-81FC-3CBB03735D9B}" srcOrd="5" destOrd="0" parTransId="{176D2E31-772B-40D1-8D66-7D40870EDD2B}" sibTransId="{FB035741-62B7-4A05-B08B-00703869206F}"/>
    <dgm:cxn modelId="{5A3AD446-EDAF-41B7-AFF7-AFCE88C1ED27}" type="presParOf" srcId="{34B632FF-A1F6-4417-878E-0946B16C47DC}" destId="{E291672C-A2A1-4B55-9FCE-E2931421C38F}" srcOrd="0" destOrd="0" presId="urn:microsoft.com/office/officeart/2005/8/layout/hierarchy6"/>
    <dgm:cxn modelId="{2172A0EB-4B63-4DB5-A3CA-E33ABBD5F833}" type="presParOf" srcId="{E291672C-A2A1-4B55-9FCE-E2931421C38F}" destId="{4C3E05C3-170E-49E0-A24F-39573DC487FF}" srcOrd="0" destOrd="0" presId="urn:microsoft.com/office/officeart/2005/8/layout/hierarchy6"/>
    <dgm:cxn modelId="{C0FEAED1-3074-40A6-8BD5-3595D906B1D1}" type="presParOf" srcId="{4C3E05C3-170E-49E0-A24F-39573DC487FF}" destId="{963BBC75-1BBA-4B2A-B241-3BB91AAF80C0}" srcOrd="0" destOrd="0" presId="urn:microsoft.com/office/officeart/2005/8/layout/hierarchy6"/>
    <dgm:cxn modelId="{7EBC1C58-B781-49A0-AD7C-8FF9310A18A8}" type="presParOf" srcId="{963BBC75-1BBA-4B2A-B241-3BB91AAF80C0}" destId="{D5D58BA6-64AB-47B9-98C6-4866ED092055}" srcOrd="0" destOrd="0" presId="urn:microsoft.com/office/officeart/2005/8/layout/hierarchy6"/>
    <dgm:cxn modelId="{473C75AE-AFF8-4888-A7B7-3436709B7641}" type="presParOf" srcId="{963BBC75-1BBA-4B2A-B241-3BB91AAF80C0}" destId="{B6891FC0-FA8C-494D-B93D-A163C1A95FB1}" srcOrd="1" destOrd="0" presId="urn:microsoft.com/office/officeart/2005/8/layout/hierarchy6"/>
    <dgm:cxn modelId="{EFDDA346-1D3F-49EA-A195-BF235972624D}" type="presParOf" srcId="{B6891FC0-FA8C-494D-B93D-A163C1A95FB1}" destId="{558E0127-7113-4672-B1D5-25E8212BB934}" srcOrd="0" destOrd="0" presId="urn:microsoft.com/office/officeart/2005/8/layout/hierarchy6"/>
    <dgm:cxn modelId="{826671B8-B513-4D22-99AC-0B58561881EC}" type="presParOf" srcId="{B6891FC0-FA8C-494D-B93D-A163C1A95FB1}" destId="{330B8F71-847B-48C2-9E3B-7BFAD1621C33}" srcOrd="1" destOrd="0" presId="urn:microsoft.com/office/officeart/2005/8/layout/hierarchy6"/>
    <dgm:cxn modelId="{705BF4D8-2C3A-4D1B-8128-13D61A021BA3}" type="presParOf" srcId="{330B8F71-847B-48C2-9E3B-7BFAD1621C33}" destId="{A813F72B-D749-4E54-9DEA-36C186859E95}" srcOrd="0" destOrd="0" presId="urn:microsoft.com/office/officeart/2005/8/layout/hierarchy6"/>
    <dgm:cxn modelId="{EBA63D29-ABC5-49F2-83BE-FDE8D8E2C248}" type="presParOf" srcId="{330B8F71-847B-48C2-9E3B-7BFAD1621C33}" destId="{7BB421CB-8CBB-46FA-901C-71429FD5F955}" srcOrd="1" destOrd="0" presId="urn:microsoft.com/office/officeart/2005/8/layout/hierarchy6"/>
    <dgm:cxn modelId="{437E3E4E-F37A-4529-B547-E5AFDDC32B11}" type="presParOf" srcId="{B6891FC0-FA8C-494D-B93D-A163C1A95FB1}" destId="{E4AC18A6-B7BE-4B9E-8E02-D6C55AAE541D}" srcOrd="2" destOrd="0" presId="urn:microsoft.com/office/officeart/2005/8/layout/hierarchy6"/>
    <dgm:cxn modelId="{2C96656B-7074-4CE5-83EB-D8135A616654}" type="presParOf" srcId="{B6891FC0-FA8C-494D-B93D-A163C1A95FB1}" destId="{67B71649-528D-4616-9FA7-854E54A505CB}" srcOrd="3" destOrd="0" presId="urn:microsoft.com/office/officeart/2005/8/layout/hierarchy6"/>
    <dgm:cxn modelId="{8E93B4BF-430D-484F-95D7-548B3AA9D1C7}" type="presParOf" srcId="{67B71649-528D-4616-9FA7-854E54A505CB}" destId="{54850114-426D-4812-8D1E-8AB90EAE3E0B}" srcOrd="0" destOrd="0" presId="urn:microsoft.com/office/officeart/2005/8/layout/hierarchy6"/>
    <dgm:cxn modelId="{08C30A38-0899-4ADE-B547-E9C14FBE88BC}" type="presParOf" srcId="{67B71649-528D-4616-9FA7-854E54A505CB}" destId="{7A1E9F9F-4988-45A2-8D56-DB648BAEA3D5}" srcOrd="1" destOrd="0" presId="urn:microsoft.com/office/officeart/2005/8/layout/hierarchy6"/>
    <dgm:cxn modelId="{99D33816-C39E-4CD5-A2F1-6AF80784F59B}" type="presParOf" srcId="{B6891FC0-FA8C-494D-B93D-A163C1A95FB1}" destId="{8E8B2DD5-68BF-43E0-9227-403E1733D047}" srcOrd="4" destOrd="0" presId="urn:microsoft.com/office/officeart/2005/8/layout/hierarchy6"/>
    <dgm:cxn modelId="{53C7064A-8072-44D3-8DFE-6F0E1CE45A2A}" type="presParOf" srcId="{B6891FC0-FA8C-494D-B93D-A163C1A95FB1}" destId="{796C2D4F-C248-4CF9-A238-E33BF236B424}" srcOrd="5" destOrd="0" presId="urn:microsoft.com/office/officeart/2005/8/layout/hierarchy6"/>
    <dgm:cxn modelId="{19B3EE6A-1612-47B0-B2EC-6D11C4E9BFCA}" type="presParOf" srcId="{796C2D4F-C248-4CF9-A238-E33BF236B424}" destId="{2785C02C-A291-4738-86EF-1AC17DB1FD77}" srcOrd="0" destOrd="0" presId="urn:microsoft.com/office/officeart/2005/8/layout/hierarchy6"/>
    <dgm:cxn modelId="{025F6A03-D69F-48B1-B60D-23B74D6B6C3E}" type="presParOf" srcId="{796C2D4F-C248-4CF9-A238-E33BF236B424}" destId="{3E7ABBFC-71B4-4021-BA6D-F2FB27E41434}" srcOrd="1" destOrd="0" presId="urn:microsoft.com/office/officeart/2005/8/layout/hierarchy6"/>
    <dgm:cxn modelId="{DDA17D9C-336D-4953-A09C-74A70B08BFB4}" type="presParOf" srcId="{B6891FC0-FA8C-494D-B93D-A163C1A95FB1}" destId="{69F59FA2-651C-49C7-96CF-390BC200E670}" srcOrd="6" destOrd="0" presId="urn:microsoft.com/office/officeart/2005/8/layout/hierarchy6"/>
    <dgm:cxn modelId="{46795F79-99A2-4753-BFD8-4D096700FFAC}" type="presParOf" srcId="{B6891FC0-FA8C-494D-B93D-A163C1A95FB1}" destId="{01F2CC49-6753-463C-880B-210DA7CFAED7}" srcOrd="7" destOrd="0" presId="urn:microsoft.com/office/officeart/2005/8/layout/hierarchy6"/>
    <dgm:cxn modelId="{6881553F-0F1C-4703-A883-3C0998D722D8}" type="presParOf" srcId="{01F2CC49-6753-463C-880B-210DA7CFAED7}" destId="{6395C1D5-BD1E-427D-B230-B3F215EFFE86}" srcOrd="0" destOrd="0" presId="urn:microsoft.com/office/officeart/2005/8/layout/hierarchy6"/>
    <dgm:cxn modelId="{B4D34E24-4DA9-47CB-9B33-FBDB03CE9396}" type="presParOf" srcId="{01F2CC49-6753-463C-880B-210DA7CFAED7}" destId="{8EE7E207-0BBE-489F-9F40-DCFD2967995D}" srcOrd="1" destOrd="0" presId="urn:microsoft.com/office/officeart/2005/8/layout/hierarchy6"/>
    <dgm:cxn modelId="{2B3C1B02-4730-47C7-B381-4B411E6B437B}" type="presParOf" srcId="{B6891FC0-FA8C-494D-B93D-A163C1A95FB1}" destId="{6C8F4B43-6E19-45B1-9258-5E4CB68A157C}" srcOrd="8" destOrd="0" presId="urn:microsoft.com/office/officeart/2005/8/layout/hierarchy6"/>
    <dgm:cxn modelId="{8B84F53E-CF8A-4683-82EE-DCC585F3A6E1}" type="presParOf" srcId="{B6891FC0-FA8C-494D-B93D-A163C1A95FB1}" destId="{C354AA1B-97D5-4980-96F9-CECEF356ED70}" srcOrd="9" destOrd="0" presId="urn:microsoft.com/office/officeart/2005/8/layout/hierarchy6"/>
    <dgm:cxn modelId="{16AF155F-5A7F-4D4D-B828-20DF4A5390EC}" type="presParOf" srcId="{C354AA1B-97D5-4980-96F9-CECEF356ED70}" destId="{FF31FA4F-C367-4445-9017-93A377F5B0A7}" srcOrd="0" destOrd="0" presId="urn:microsoft.com/office/officeart/2005/8/layout/hierarchy6"/>
    <dgm:cxn modelId="{9DBCAA10-E6EF-400F-AC01-F947F5D14FFB}" type="presParOf" srcId="{C354AA1B-97D5-4980-96F9-CECEF356ED70}" destId="{C248EDF2-BE2B-4642-88C9-6FB44ABB5951}" srcOrd="1" destOrd="0" presId="urn:microsoft.com/office/officeart/2005/8/layout/hierarchy6"/>
    <dgm:cxn modelId="{07C6B287-5D25-4C3B-9264-DE71841495C5}" type="presParOf" srcId="{B6891FC0-FA8C-494D-B93D-A163C1A95FB1}" destId="{6D54B6EF-239A-4D0C-A3AE-31743E45CBD2}" srcOrd="10" destOrd="0" presId="urn:microsoft.com/office/officeart/2005/8/layout/hierarchy6"/>
    <dgm:cxn modelId="{BDCF20C3-9365-426D-8C46-1F36EBAF24CB}" type="presParOf" srcId="{B6891FC0-FA8C-494D-B93D-A163C1A95FB1}" destId="{39DB6FEC-0EF9-4078-817D-80399A858720}" srcOrd="11" destOrd="0" presId="urn:microsoft.com/office/officeart/2005/8/layout/hierarchy6"/>
    <dgm:cxn modelId="{4ED80B83-BCEA-43F5-B598-5F3D0801C1D1}" type="presParOf" srcId="{39DB6FEC-0EF9-4078-817D-80399A858720}" destId="{8F385A63-74EA-4B82-B661-B70C345998A0}" srcOrd="0" destOrd="0" presId="urn:microsoft.com/office/officeart/2005/8/layout/hierarchy6"/>
    <dgm:cxn modelId="{C79098CF-3F78-476D-AD79-DEFA415223F8}" type="presParOf" srcId="{39DB6FEC-0EF9-4078-817D-80399A858720}" destId="{13C82574-AFB7-4F2F-AEF1-1FE54C58E02A}" srcOrd="1" destOrd="0" presId="urn:microsoft.com/office/officeart/2005/8/layout/hierarchy6"/>
    <dgm:cxn modelId="{44360D10-079A-418B-966F-3FA871D727B8}" type="presParOf" srcId="{34B632FF-A1F6-4417-878E-0946B16C47DC}" destId="{F7294CA4-4505-41A8-A1D0-231D5633275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A995AB-2D99-4213-B48C-FCF9AF8885A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44423FB-2C64-4A78-A461-BD79FC53C04D}">
      <dgm:prSet phldrT="[Text]"/>
      <dgm:spPr/>
      <dgm:t>
        <a:bodyPr/>
        <a:lstStyle/>
        <a:p>
          <a:r>
            <a:rPr lang="sv-SE" dirty="0" smtClean="0"/>
            <a:t>MINISTRY OF RESOURCE MANAGEMENT</a:t>
          </a:r>
          <a:endParaRPr lang="sv-SE" dirty="0"/>
        </a:p>
      </dgm:t>
    </dgm:pt>
    <dgm:pt modelId="{9B53A219-7B70-4EA0-94CD-7F6DFDDC8373}" type="parTrans" cxnId="{6E4D4363-5DCF-409F-9DC1-F16C6B587E86}">
      <dgm:prSet/>
      <dgm:spPr/>
      <dgm:t>
        <a:bodyPr/>
        <a:lstStyle/>
        <a:p>
          <a:endParaRPr lang="sv-SE"/>
        </a:p>
      </dgm:t>
    </dgm:pt>
    <dgm:pt modelId="{4A4A548D-4B02-43CC-AF64-E2803954DAA8}" type="sibTrans" cxnId="{6E4D4363-5DCF-409F-9DC1-F16C6B587E86}">
      <dgm:prSet/>
      <dgm:spPr/>
      <dgm:t>
        <a:bodyPr/>
        <a:lstStyle/>
        <a:p>
          <a:endParaRPr lang="sv-SE"/>
        </a:p>
      </dgm:t>
    </dgm:pt>
    <dgm:pt modelId="{4F15C514-B603-4288-8DD4-03C09E936AE7}">
      <dgm:prSet phldrT="[Text]"/>
      <dgm:spPr/>
      <dgm:t>
        <a:bodyPr/>
        <a:lstStyle/>
        <a:p>
          <a:r>
            <a:rPr lang="sv-SE" dirty="0" smtClean="0"/>
            <a:t>DEPARTMENT OF CONSTRUCTION AND PRODUCTION</a:t>
          </a:r>
          <a:endParaRPr lang="sv-SE" dirty="0"/>
        </a:p>
      </dgm:t>
    </dgm:pt>
    <dgm:pt modelId="{E0E4C55F-7885-420F-BDAE-CFA99CF9ECF3}" type="parTrans" cxnId="{8E804FB3-9A89-4A2F-93EE-01A1E62D9C0D}">
      <dgm:prSet/>
      <dgm:spPr/>
      <dgm:t>
        <a:bodyPr/>
        <a:lstStyle/>
        <a:p>
          <a:endParaRPr lang="sv-SE"/>
        </a:p>
      </dgm:t>
    </dgm:pt>
    <dgm:pt modelId="{82E77BEB-F11E-4EAF-A399-2E21FD9EA079}" type="sibTrans" cxnId="{8E804FB3-9A89-4A2F-93EE-01A1E62D9C0D}">
      <dgm:prSet/>
      <dgm:spPr/>
      <dgm:t>
        <a:bodyPr/>
        <a:lstStyle/>
        <a:p>
          <a:endParaRPr lang="sv-SE"/>
        </a:p>
      </dgm:t>
    </dgm:pt>
    <dgm:pt modelId="{505FABEA-26F6-413D-B2CB-D6724B536549}">
      <dgm:prSet phldrT="[Text]"/>
      <dgm:spPr/>
      <dgm:t>
        <a:bodyPr/>
        <a:lstStyle/>
        <a:p>
          <a:r>
            <a:rPr lang="sv-SE" dirty="0" smtClean="0"/>
            <a:t>DEPARTMENT OF LOGISTICS</a:t>
          </a:r>
          <a:endParaRPr lang="sv-SE" dirty="0"/>
        </a:p>
      </dgm:t>
    </dgm:pt>
    <dgm:pt modelId="{0E1E261E-DB7B-47FA-B612-6812F6A03FA2}" type="parTrans" cxnId="{B6704BCC-CD00-40FF-9E3B-B0B97ABC11D3}">
      <dgm:prSet/>
      <dgm:spPr/>
      <dgm:t>
        <a:bodyPr/>
        <a:lstStyle/>
        <a:p>
          <a:endParaRPr lang="sv-SE"/>
        </a:p>
      </dgm:t>
    </dgm:pt>
    <dgm:pt modelId="{7ABB4EF6-AB7F-4100-9D90-716AF6818889}" type="sibTrans" cxnId="{B6704BCC-CD00-40FF-9E3B-B0B97ABC11D3}">
      <dgm:prSet/>
      <dgm:spPr/>
      <dgm:t>
        <a:bodyPr/>
        <a:lstStyle/>
        <a:p>
          <a:endParaRPr lang="sv-SE"/>
        </a:p>
      </dgm:t>
    </dgm:pt>
    <dgm:pt modelId="{4D4C89D0-CA53-406A-A604-FD81E478BC8C}">
      <dgm:prSet/>
      <dgm:spPr/>
      <dgm:t>
        <a:bodyPr/>
        <a:lstStyle/>
        <a:p>
          <a:r>
            <a:rPr lang="sv-SE" dirty="0" smtClean="0"/>
            <a:t>DEPARTMENT OF RESOURCE MONITORING</a:t>
          </a:r>
          <a:endParaRPr lang="sv-SE" dirty="0"/>
        </a:p>
      </dgm:t>
    </dgm:pt>
    <dgm:pt modelId="{26AF8B76-1D55-40AC-BBE0-7B97966B571B}" type="parTrans" cxnId="{FE1D5713-EDA7-4A59-9540-E248BE13E1EB}">
      <dgm:prSet/>
      <dgm:spPr/>
      <dgm:t>
        <a:bodyPr/>
        <a:lstStyle/>
        <a:p>
          <a:endParaRPr lang="sv-SE"/>
        </a:p>
      </dgm:t>
    </dgm:pt>
    <dgm:pt modelId="{DA77012B-3E51-40EE-8E4D-E2079E986A82}" type="sibTrans" cxnId="{FE1D5713-EDA7-4A59-9540-E248BE13E1EB}">
      <dgm:prSet/>
      <dgm:spPr/>
      <dgm:t>
        <a:bodyPr/>
        <a:lstStyle/>
        <a:p>
          <a:endParaRPr lang="sv-SE"/>
        </a:p>
      </dgm:t>
    </dgm:pt>
    <dgm:pt modelId="{4E1CC602-7BAE-4089-8EA3-3DC6C18F198F}" type="pres">
      <dgm:prSet presAssocID="{3DA995AB-2D99-4213-B48C-FCF9AF8885A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FD08796-DB84-47A0-9B40-A9003524109E}" type="pres">
      <dgm:prSet presAssocID="{3DA995AB-2D99-4213-B48C-FCF9AF8885A6}" presName="hierFlow" presStyleCnt="0"/>
      <dgm:spPr/>
    </dgm:pt>
    <dgm:pt modelId="{9C757D75-77DC-4CD4-A879-E12F86E669C5}" type="pres">
      <dgm:prSet presAssocID="{3DA995AB-2D99-4213-B48C-FCF9AF8885A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6FE3CE0-59F7-488D-9FAC-38AD5CA12E7F}" type="pres">
      <dgm:prSet presAssocID="{544423FB-2C64-4A78-A461-BD79FC53C04D}" presName="Name14" presStyleCnt="0"/>
      <dgm:spPr/>
    </dgm:pt>
    <dgm:pt modelId="{A5D172B2-BDD2-4391-AC1A-663523D3598A}" type="pres">
      <dgm:prSet presAssocID="{544423FB-2C64-4A78-A461-BD79FC53C04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EF84C87-D233-4FE1-8756-ABDB0BCD12C9}" type="pres">
      <dgm:prSet presAssocID="{544423FB-2C64-4A78-A461-BD79FC53C04D}" presName="hierChild2" presStyleCnt="0"/>
      <dgm:spPr/>
    </dgm:pt>
    <dgm:pt modelId="{08823C28-C96F-4AEE-9402-171F19AB43FA}" type="pres">
      <dgm:prSet presAssocID="{E0E4C55F-7885-420F-BDAE-CFA99CF9ECF3}" presName="Name19" presStyleLbl="parChTrans1D2" presStyleIdx="0" presStyleCnt="3"/>
      <dgm:spPr/>
      <dgm:t>
        <a:bodyPr/>
        <a:lstStyle/>
        <a:p>
          <a:endParaRPr lang="sv-SE"/>
        </a:p>
      </dgm:t>
    </dgm:pt>
    <dgm:pt modelId="{C06EA25A-394E-46D9-8B35-59CB26FCDCCC}" type="pres">
      <dgm:prSet presAssocID="{4F15C514-B603-4288-8DD4-03C09E936AE7}" presName="Name21" presStyleCnt="0"/>
      <dgm:spPr/>
    </dgm:pt>
    <dgm:pt modelId="{8E3817D8-840F-4E9A-9865-AFAA6F9BB698}" type="pres">
      <dgm:prSet presAssocID="{4F15C514-B603-4288-8DD4-03C09E936AE7}" presName="level2Shape" presStyleLbl="node2" presStyleIdx="0" presStyleCnt="3"/>
      <dgm:spPr/>
      <dgm:t>
        <a:bodyPr/>
        <a:lstStyle/>
        <a:p>
          <a:endParaRPr lang="sv-SE"/>
        </a:p>
      </dgm:t>
    </dgm:pt>
    <dgm:pt modelId="{8CDE34BC-CEBF-4A86-A30A-A09C85B60FCE}" type="pres">
      <dgm:prSet presAssocID="{4F15C514-B603-4288-8DD4-03C09E936AE7}" presName="hierChild3" presStyleCnt="0"/>
      <dgm:spPr/>
    </dgm:pt>
    <dgm:pt modelId="{7D7EAE92-362E-454E-A41A-5EC72C307349}" type="pres">
      <dgm:prSet presAssocID="{0E1E261E-DB7B-47FA-B612-6812F6A03FA2}" presName="Name19" presStyleLbl="parChTrans1D2" presStyleIdx="1" presStyleCnt="3"/>
      <dgm:spPr/>
      <dgm:t>
        <a:bodyPr/>
        <a:lstStyle/>
        <a:p>
          <a:endParaRPr lang="sv-SE"/>
        </a:p>
      </dgm:t>
    </dgm:pt>
    <dgm:pt modelId="{B4863B03-C94D-4D3D-B550-397D55BEA093}" type="pres">
      <dgm:prSet presAssocID="{505FABEA-26F6-413D-B2CB-D6724B536549}" presName="Name21" presStyleCnt="0"/>
      <dgm:spPr/>
    </dgm:pt>
    <dgm:pt modelId="{3B639FF0-4E4C-435E-A19A-DC7F08548625}" type="pres">
      <dgm:prSet presAssocID="{505FABEA-26F6-413D-B2CB-D6724B536549}" presName="level2Shape" presStyleLbl="node2" presStyleIdx="1" presStyleCnt="3"/>
      <dgm:spPr/>
      <dgm:t>
        <a:bodyPr/>
        <a:lstStyle/>
        <a:p>
          <a:endParaRPr lang="sv-SE"/>
        </a:p>
      </dgm:t>
    </dgm:pt>
    <dgm:pt modelId="{DDA913D1-0A1B-4878-A8B9-ADD895F244FF}" type="pres">
      <dgm:prSet presAssocID="{505FABEA-26F6-413D-B2CB-D6724B536549}" presName="hierChild3" presStyleCnt="0"/>
      <dgm:spPr/>
    </dgm:pt>
    <dgm:pt modelId="{B4A2B6AC-F52D-40C6-B8B0-E61DFBC7A2A4}" type="pres">
      <dgm:prSet presAssocID="{26AF8B76-1D55-40AC-BBE0-7B97966B571B}" presName="Name19" presStyleLbl="parChTrans1D2" presStyleIdx="2" presStyleCnt="3"/>
      <dgm:spPr/>
      <dgm:t>
        <a:bodyPr/>
        <a:lstStyle/>
        <a:p>
          <a:endParaRPr lang="sv-SE"/>
        </a:p>
      </dgm:t>
    </dgm:pt>
    <dgm:pt modelId="{0E4D28AA-1140-44F9-BD1E-D7AAAF7FB37B}" type="pres">
      <dgm:prSet presAssocID="{4D4C89D0-CA53-406A-A604-FD81E478BC8C}" presName="Name21" presStyleCnt="0"/>
      <dgm:spPr/>
    </dgm:pt>
    <dgm:pt modelId="{3D24F982-807D-4EEB-897A-22A91A6C7030}" type="pres">
      <dgm:prSet presAssocID="{4D4C89D0-CA53-406A-A604-FD81E478BC8C}" presName="level2Shape" presStyleLbl="node2" presStyleIdx="2" presStyleCnt="3"/>
      <dgm:spPr/>
      <dgm:t>
        <a:bodyPr/>
        <a:lstStyle/>
        <a:p>
          <a:endParaRPr lang="sv-SE"/>
        </a:p>
      </dgm:t>
    </dgm:pt>
    <dgm:pt modelId="{1485909D-4D0A-4CFD-91F2-412D2B4744FA}" type="pres">
      <dgm:prSet presAssocID="{4D4C89D0-CA53-406A-A604-FD81E478BC8C}" presName="hierChild3" presStyleCnt="0"/>
      <dgm:spPr/>
    </dgm:pt>
    <dgm:pt modelId="{8AA934CD-A269-480E-9517-28F4C938678B}" type="pres">
      <dgm:prSet presAssocID="{3DA995AB-2D99-4213-B48C-FCF9AF8885A6}" presName="bgShapesFlow" presStyleCnt="0"/>
      <dgm:spPr/>
    </dgm:pt>
  </dgm:ptLst>
  <dgm:cxnLst>
    <dgm:cxn modelId="{41D9912C-C11F-4804-BB67-CBF74C32A6E6}" type="presOf" srcId="{505FABEA-26F6-413D-B2CB-D6724B536549}" destId="{3B639FF0-4E4C-435E-A19A-DC7F08548625}" srcOrd="0" destOrd="0" presId="urn:microsoft.com/office/officeart/2005/8/layout/hierarchy6"/>
    <dgm:cxn modelId="{8E804FB3-9A89-4A2F-93EE-01A1E62D9C0D}" srcId="{544423FB-2C64-4A78-A461-BD79FC53C04D}" destId="{4F15C514-B603-4288-8DD4-03C09E936AE7}" srcOrd="0" destOrd="0" parTransId="{E0E4C55F-7885-420F-BDAE-CFA99CF9ECF3}" sibTransId="{82E77BEB-F11E-4EAF-A399-2E21FD9EA079}"/>
    <dgm:cxn modelId="{A678F48A-270E-4988-852E-834E0C879FAB}" type="presOf" srcId="{4F15C514-B603-4288-8DD4-03C09E936AE7}" destId="{8E3817D8-840F-4E9A-9865-AFAA6F9BB698}" srcOrd="0" destOrd="0" presId="urn:microsoft.com/office/officeart/2005/8/layout/hierarchy6"/>
    <dgm:cxn modelId="{B6704BCC-CD00-40FF-9E3B-B0B97ABC11D3}" srcId="{544423FB-2C64-4A78-A461-BD79FC53C04D}" destId="{505FABEA-26F6-413D-B2CB-D6724B536549}" srcOrd="1" destOrd="0" parTransId="{0E1E261E-DB7B-47FA-B612-6812F6A03FA2}" sibTransId="{7ABB4EF6-AB7F-4100-9D90-716AF6818889}"/>
    <dgm:cxn modelId="{01FA4F7D-60C2-4A3A-BF25-16F385D42E4E}" type="presOf" srcId="{E0E4C55F-7885-420F-BDAE-CFA99CF9ECF3}" destId="{08823C28-C96F-4AEE-9402-171F19AB43FA}" srcOrd="0" destOrd="0" presId="urn:microsoft.com/office/officeart/2005/8/layout/hierarchy6"/>
    <dgm:cxn modelId="{6E4D4363-5DCF-409F-9DC1-F16C6B587E86}" srcId="{3DA995AB-2D99-4213-B48C-FCF9AF8885A6}" destId="{544423FB-2C64-4A78-A461-BD79FC53C04D}" srcOrd="0" destOrd="0" parTransId="{9B53A219-7B70-4EA0-94CD-7F6DFDDC8373}" sibTransId="{4A4A548D-4B02-43CC-AF64-E2803954DAA8}"/>
    <dgm:cxn modelId="{9CA07BDC-D6F0-4F1F-8BCD-7EA9E0D03DEF}" type="presOf" srcId="{26AF8B76-1D55-40AC-BBE0-7B97966B571B}" destId="{B4A2B6AC-F52D-40C6-B8B0-E61DFBC7A2A4}" srcOrd="0" destOrd="0" presId="urn:microsoft.com/office/officeart/2005/8/layout/hierarchy6"/>
    <dgm:cxn modelId="{FE1D5713-EDA7-4A59-9540-E248BE13E1EB}" srcId="{544423FB-2C64-4A78-A461-BD79FC53C04D}" destId="{4D4C89D0-CA53-406A-A604-FD81E478BC8C}" srcOrd="2" destOrd="0" parTransId="{26AF8B76-1D55-40AC-BBE0-7B97966B571B}" sibTransId="{DA77012B-3E51-40EE-8E4D-E2079E986A82}"/>
    <dgm:cxn modelId="{7473D6BD-9E5A-4218-92C7-9F61E544D395}" type="presOf" srcId="{3DA995AB-2D99-4213-B48C-FCF9AF8885A6}" destId="{4E1CC602-7BAE-4089-8EA3-3DC6C18F198F}" srcOrd="0" destOrd="0" presId="urn:microsoft.com/office/officeart/2005/8/layout/hierarchy6"/>
    <dgm:cxn modelId="{37F0E9F6-0D67-499B-B051-7D1DBE1A2321}" type="presOf" srcId="{0E1E261E-DB7B-47FA-B612-6812F6A03FA2}" destId="{7D7EAE92-362E-454E-A41A-5EC72C307349}" srcOrd="0" destOrd="0" presId="urn:microsoft.com/office/officeart/2005/8/layout/hierarchy6"/>
    <dgm:cxn modelId="{21CCB83C-F0B3-423E-8834-6D188BE5AE7B}" type="presOf" srcId="{4D4C89D0-CA53-406A-A604-FD81E478BC8C}" destId="{3D24F982-807D-4EEB-897A-22A91A6C7030}" srcOrd="0" destOrd="0" presId="urn:microsoft.com/office/officeart/2005/8/layout/hierarchy6"/>
    <dgm:cxn modelId="{4C743F4C-7146-49EC-AFFF-0E6D9C009C86}" type="presOf" srcId="{544423FB-2C64-4A78-A461-BD79FC53C04D}" destId="{A5D172B2-BDD2-4391-AC1A-663523D3598A}" srcOrd="0" destOrd="0" presId="urn:microsoft.com/office/officeart/2005/8/layout/hierarchy6"/>
    <dgm:cxn modelId="{F984A398-3C10-4712-82C4-22B1A3B3E365}" type="presParOf" srcId="{4E1CC602-7BAE-4089-8EA3-3DC6C18F198F}" destId="{2FD08796-DB84-47A0-9B40-A9003524109E}" srcOrd="0" destOrd="0" presId="urn:microsoft.com/office/officeart/2005/8/layout/hierarchy6"/>
    <dgm:cxn modelId="{D8F4CEC7-A37F-4E16-B9D2-1C76FEEBF87D}" type="presParOf" srcId="{2FD08796-DB84-47A0-9B40-A9003524109E}" destId="{9C757D75-77DC-4CD4-A879-E12F86E669C5}" srcOrd="0" destOrd="0" presId="urn:microsoft.com/office/officeart/2005/8/layout/hierarchy6"/>
    <dgm:cxn modelId="{172CAF1E-338E-4B0C-B4D3-C0E415EC37AC}" type="presParOf" srcId="{9C757D75-77DC-4CD4-A879-E12F86E669C5}" destId="{66FE3CE0-59F7-488D-9FAC-38AD5CA12E7F}" srcOrd="0" destOrd="0" presId="urn:microsoft.com/office/officeart/2005/8/layout/hierarchy6"/>
    <dgm:cxn modelId="{CAB1A951-14F6-4C48-A43E-9ADC90CB5788}" type="presParOf" srcId="{66FE3CE0-59F7-488D-9FAC-38AD5CA12E7F}" destId="{A5D172B2-BDD2-4391-AC1A-663523D3598A}" srcOrd="0" destOrd="0" presId="urn:microsoft.com/office/officeart/2005/8/layout/hierarchy6"/>
    <dgm:cxn modelId="{E1D99347-224E-4FD1-A78F-5A8721DE6F7E}" type="presParOf" srcId="{66FE3CE0-59F7-488D-9FAC-38AD5CA12E7F}" destId="{6EF84C87-D233-4FE1-8756-ABDB0BCD12C9}" srcOrd="1" destOrd="0" presId="urn:microsoft.com/office/officeart/2005/8/layout/hierarchy6"/>
    <dgm:cxn modelId="{A2635529-032F-4A13-83D5-9D8BD8C9F3ED}" type="presParOf" srcId="{6EF84C87-D233-4FE1-8756-ABDB0BCD12C9}" destId="{08823C28-C96F-4AEE-9402-171F19AB43FA}" srcOrd="0" destOrd="0" presId="urn:microsoft.com/office/officeart/2005/8/layout/hierarchy6"/>
    <dgm:cxn modelId="{7EE1BE03-D729-4EB9-8673-A0172CECB17C}" type="presParOf" srcId="{6EF84C87-D233-4FE1-8756-ABDB0BCD12C9}" destId="{C06EA25A-394E-46D9-8B35-59CB26FCDCCC}" srcOrd="1" destOrd="0" presId="urn:microsoft.com/office/officeart/2005/8/layout/hierarchy6"/>
    <dgm:cxn modelId="{FC8E1609-8474-4CA0-8AC4-E35752255BBB}" type="presParOf" srcId="{C06EA25A-394E-46D9-8B35-59CB26FCDCCC}" destId="{8E3817D8-840F-4E9A-9865-AFAA6F9BB698}" srcOrd="0" destOrd="0" presId="urn:microsoft.com/office/officeart/2005/8/layout/hierarchy6"/>
    <dgm:cxn modelId="{F771758E-CDA7-4432-9B9C-64A616FCAC86}" type="presParOf" srcId="{C06EA25A-394E-46D9-8B35-59CB26FCDCCC}" destId="{8CDE34BC-CEBF-4A86-A30A-A09C85B60FCE}" srcOrd="1" destOrd="0" presId="urn:microsoft.com/office/officeart/2005/8/layout/hierarchy6"/>
    <dgm:cxn modelId="{EB2C8031-FBC1-481A-BE7B-13AE3D1C0D2F}" type="presParOf" srcId="{6EF84C87-D233-4FE1-8756-ABDB0BCD12C9}" destId="{7D7EAE92-362E-454E-A41A-5EC72C307349}" srcOrd="2" destOrd="0" presId="urn:microsoft.com/office/officeart/2005/8/layout/hierarchy6"/>
    <dgm:cxn modelId="{8BA4BDA8-A579-40A2-A34B-9D79F302A5ED}" type="presParOf" srcId="{6EF84C87-D233-4FE1-8756-ABDB0BCD12C9}" destId="{B4863B03-C94D-4D3D-B550-397D55BEA093}" srcOrd="3" destOrd="0" presId="urn:microsoft.com/office/officeart/2005/8/layout/hierarchy6"/>
    <dgm:cxn modelId="{911FF72C-AC73-49AF-978B-38B612285959}" type="presParOf" srcId="{B4863B03-C94D-4D3D-B550-397D55BEA093}" destId="{3B639FF0-4E4C-435E-A19A-DC7F08548625}" srcOrd="0" destOrd="0" presId="urn:microsoft.com/office/officeart/2005/8/layout/hierarchy6"/>
    <dgm:cxn modelId="{EFB06DE0-9B44-4BE7-A857-3A96B36AAC08}" type="presParOf" srcId="{B4863B03-C94D-4D3D-B550-397D55BEA093}" destId="{DDA913D1-0A1B-4878-A8B9-ADD895F244FF}" srcOrd="1" destOrd="0" presId="urn:microsoft.com/office/officeart/2005/8/layout/hierarchy6"/>
    <dgm:cxn modelId="{4C82348D-B7DA-403F-BC90-C5C270E6F911}" type="presParOf" srcId="{6EF84C87-D233-4FE1-8756-ABDB0BCD12C9}" destId="{B4A2B6AC-F52D-40C6-B8B0-E61DFBC7A2A4}" srcOrd="4" destOrd="0" presId="urn:microsoft.com/office/officeart/2005/8/layout/hierarchy6"/>
    <dgm:cxn modelId="{8DC67455-AE8E-4C0F-BAAA-164CCA9A5F33}" type="presParOf" srcId="{6EF84C87-D233-4FE1-8756-ABDB0BCD12C9}" destId="{0E4D28AA-1140-44F9-BD1E-D7AAAF7FB37B}" srcOrd="5" destOrd="0" presId="urn:microsoft.com/office/officeart/2005/8/layout/hierarchy6"/>
    <dgm:cxn modelId="{38CDD7FC-CEE2-44E0-9BF8-382657AFC6CA}" type="presParOf" srcId="{0E4D28AA-1140-44F9-BD1E-D7AAAF7FB37B}" destId="{3D24F982-807D-4EEB-897A-22A91A6C7030}" srcOrd="0" destOrd="0" presId="urn:microsoft.com/office/officeart/2005/8/layout/hierarchy6"/>
    <dgm:cxn modelId="{7943E0C0-1721-4BE6-BB3B-7DC00813EC77}" type="presParOf" srcId="{0E4D28AA-1140-44F9-BD1E-D7AAAF7FB37B}" destId="{1485909D-4D0A-4CFD-91F2-412D2B4744FA}" srcOrd="1" destOrd="0" presId="urn:microsoft.com/office/officeart/2005/8/layout/hierarchy6"/>
    <dgm:cxn modelId="{9EFFC48F-E68C-46DC-A35F-6298C29451D1}" type="presParOf" srcId="{4E1CC602-7BAE-4089-8EA3-3DC6C18F198F}" destId="{8AA934CD-A269-480E-9517-28F4C938678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643174-4934-40AA-B4DB-35360C2B8916}">
      <dsp:nvSpPr>
        <dsp:cNvPr id="0" name=""/>
        <dsp:cNvSpPr/>
      </dsp:nvSpPr>
      <dsp:spPr>
        <a:xfrm>
          <a:off x="3997576" y="0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GUIDANCE GROUP EARTH</a:t>
          </a:r>
          <a:endParaRPr lang="sv-SE" sz="1600" kern="1200" dirty="0"/>
        </a:p>
      </dsp:txBody>
      <dsp:txXfrm>
        <a:off x="3997576" y="0"/>
        <a:ext cx="1227950" cy="818633"/>
      </dsp:txXfrm>
    </dsp:sp>
    <dsp:sp modelId="{41713DB5-65F1-4C8A-85AF-3BE3697B5D41}">
      <dsp:nvSpPr>
        <dsp:cNvPr id="0" name=""/>
        <dsp:cNvSpPr/>
      </dsp:nvSpPr>
      <dsp:spPr>
        <a:xfrm>
          <a:off x="1418879" y="818633"/>
          <a:ext cx="3192672" cy="327453"/>
        </a:xfrm>
        <a:custGeom>
          <a:avLst/>
          <a:gdLst/>
          <a:ahLst/>
          <a:cxnLst/>
          <a:rect l="0" t="0" r="0" b="0"/>
          <a:pathLst>
            <a:path>
              <a:moveTo>
                <a:pt x="3192672" y="0"/>
              </a:moveTo>
              <a:lnTo>
                <a:pt x="3192672" y="163726"/>
              </a:lnTo>
              <a:lnTo>
                <a:pt x="0" y="163726"/>
              </a:lnTo>
              <a:lnTo>
                <a:pt x="0" y="327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5F3EB-B957-4C28-A081-C35F079E61C8}">
      <dsp:nvSpPr>
        <dsp:cNvPr id="0" name=""/>
        <dsp:cNvSpPr/>
      </dsp:nvSpPr>
      <dsp:spPr>
        <a:xfrm>
          <a:off x="804904" y="1146087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COUNCIL OF SCIENTISTS</a:t>
          </a:r>
          <a:endParaRPr lang="sv-SE" sz="1200" kern="1200" dirty="0"/>
        </a:p>
      </dsp:txBody>
      <dsp:txXfrm>
        <a:off x="804904" y="1146087"/>
        <a:ext cx="1227950" cy="818633"/>
      </dsp:txXfrm>
    </dsp:sp>
    <dsp:sp modelId="{C43968A9-0471-4F97-9D6B-36ADA3CDA28A}">
      <dsp:nvSpPr>
        <dsp:cNvPr id="0" name=""/>
        <dsp:cNvSpPr/>
      </dsp:nvSpPr>
      <dsp:spPr>
        <a:xfrm>
          <a:off x="620711" y="1964721"/>
          <a:ext cx="798168" cy="327453"/>
        </a:xfrm>
        <a:custGeom>
          <a:avLst/>
          <a:gdLst/>
          <a:ahLst/>
          <a:cxnLst/>
          <a:rect l="0" t="0" r="0" b="0"/>
          <a:pathLst>
            <a:path>
              <a:moveTo>
                <a:pt x="798168" y="0"/>
              </a:moveTo>
              <a:lnTo>
                <a:pt x="798168" y="163726"/>
              </a:lnTo>
              <a:lnTo>
                <a:pt x="0" y="163726"/>
              </a:lnTo>
              <a:lnTo>
                <a:pt x="0" y="3274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641EB-7059-4ACB-B4AF-0C976752265E}">
      <dsp:nvSpPr>
        <dsp:cNvPr id="0" name=""/>
        <dsp:cNvSpPr/>
      </dsp:nvSpPr>
      <dsp:spPr>
        <a:xfrm>
          <a:off x="6736" y="2292174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MINISTRY OF SCIENCE</a:t>
          </a:r>
          <a:endParaRPr lang="sv-SE" sz="1200" kern="1200" dirty="0"/>
        </a:p>
      </dsp:txBody>
      <dsp:txXfrm>
        <a:off x="6736" y="2292174"/>
        <a:ext cx="1227950" cy="818633"/>
      </dsp:txXfrm>
    </dsp:sp>
    <dsp:sp modelId="{0458979D-77AE-46EA-A51C-5F1CCD193A54}">
      <dsp:nvSpPr>
        <dsp:cNvPr id="0" name=""/>
        <dsp:cNvSpPr/>
      </dsp:nvSpPr>
      <dsp:spPr>
        <a:xfrm>
          <a:off x="1418879" y="1964721"/>
          <a:ext cx="798168" cy="327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26"/>
              </a:lnTo>
              <a:lnTo>
                <a:pt x="798168" y="163726"/>
              </a:lnTo>
              <a:lnTo>
                <a:pt x="798168" y="3274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DEE7D-1F48-4592-B3C8-966C698E473E}">
      <dsp:nvSpPr>
        <dsp:cNvPr id="0" name=""/>
        <dsp:cNvSpPr/>
      </dsp:nvSpPr>
      <dsp:spPr>
        <a:xfrm>
          <a:off x="1603072" y="2292174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GLOBAL DATABASE</a:t>
          </a:r>
          <a:endParaRPr lang="sv-SE" sz="1200" kern="1200" dirty="0"/>
        </a:p>
      </dsp:txBody>
      <dsp:txXfrm>
        <a:off x="1603072" y="2292174"/>
        <a:ext cx="1227950" cy="818633"/>
      </dsp:txXfrm>
    </dsp:sp>
    <dsp:sp modelId="{1037B7F2-F288-4413-9522-3D4BFA7C60BC}">
      <dsp:nvSpPr>
        <dsp:cNvPr id="0" name=""/>
        <dsp:cNvSpPr/>
      </dsp:nvSpPr>
      <dsp:spPr>
        <a:xfrm>
          <a:off x="3015215" y="818633"/>
          <a:ext cx="1596336" cy="327453"/>
        </a:xfrm>
        <a:custGeom>
          <a:avLst/>
          <a:gdLst/>
          <a:ahLst/>
          <a:cxnLst/>
          <a:rect l="0" t="0" r="0" b="0"/>
          <a:pathLst>
            <a:path>
              <a:moveTo>
                <a:pt x="1596336" y="0"/>
              </a:moveTo>
              <a:lnTo>
                <a:pt x="1596336" y="163726"/>
              </a:lnTo>
              <a:lnTo>
                <a:pt x="0" y="163726"/>
              </a:lnTo>
              <a:lnTo>
                <a:pt x="0" y="327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F4F4-298B-4974-B092-37B8CF2B8A3C}">
      <dsp:nvSpPr>
        <dsp:cNvPr id="0" name=""/>
        <dsp:cNvSpPr/>
      </dsp:nvSpPr>
      <dsp:spPr>
        <a:xfrm>
          <a:off x="2401240" y="1146087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MINISTRY OF INFORMATION </a:t>
          </a:r>
          <a:r>
            <a:rPr lang="sv-SE" sz="1200" kern="1200" dirty="0" smtClean="0"/>
            <a:t>COORDINATION AND </a:t>
          </a:r>
          <a:r>
            <a:rPr lang="sv-SE" sz="1200" kern="1200" dirty="0" smtClean="0"/>
            <a:t>ORDER</a:t>
          </a:r>
          <a:endParaRPr lang="sv-SE" sz="1200" kern="1200" dirty="0"/>
        </a:p>
      </dsp:txBody>
      <dsp:txXfrm>
        <a:off x="2401240" y="1146087"/>
        <a:ext cx="1227950" cy="818633"/>
      </dsp:txXfrm>
    </dsp:sp>
    <dsp:sp modelId="{545F53E2-D139-4D2C-83E0-015B4CDD4529}">
      <dsp:nvSpPr>
        <dsp:cNvPr id="0" name=""/>
        <dsp:cNvSpPr/>
      </dsp:nvSpPr>
      <dsp:spPr>
        <a:xfrm>
          <a:off x="4565832" y="818633"/>
          <a:ext cx="91440" cy="327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4074-19C8-4960-9124-FF489706831A}">
      <dsp:nvSpPr>
        <dsp:cNvPr id="0" name=""/>
        <dsp:cNvSpPr/>
      </dsp:nvSpPr>
      <dsp:spPr>
        <a:xfrm>
          <a:off x="3997576" y="1146087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MINISTRY OF RESOURCE MANAGEMENT</a:t>
          </a:r>
          <a:endParaRPr lang="sv-SE" sz="1200" kern="1200" dirty="0"/>
        </a:p>
      </dsp:txBody>
      <dsp:txXfrm>
        <a:off x="3997576" y="1146087"/>
        <a:ext cx="1227950" cy="818633"/>
      </dsp:txXfrm>
    </dsp:sp>
    <dsp:sp modelId="{3FC7E022-822B-4EB8-A437-CB9F87228A84}">
      <dsp:nvSpPr>
        <dsp:cNvPr id="0" name=""/>
        <dsp:cNvSpPr/>
      </dsp:nvSpPr>
      <dsp:spPr>
        <a:xfrm>
          <a:off x="4611552" y="818633"/>
          <a:ext cx="1596336" cy="327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26"/>
              </a:lnTo>
              <a:lnTo>
                <a:pt x="1596336" y="163726"/>
              </a:lnTo>
              <a:lnTo>
                <a:pt x="1596336" y="327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D53C4-899A-4991-A9E1-123E0C477887}">
      <dsp:nvSpPr>
        <dsp:cNvPr id="0" name=""/>
        <dsp:cNvSpPr/>
      </dsp:nvSpPr>
      <dsp:spPr>
        <a:xfrm>
          <a:off x="5593912" y="1146087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JUDICIAL COUNCIL</a:t>
          </a:r>
          <a:endParaRPr lang="sv-SE" sz="1200" kern="1200" dirty="0"/>
        </a:p>
      </dsp:txBody>
      <dsp:txXfrm>
        <a:off x="5593912" y="1146087"/>
        <a:ext cx="1227950" cy="818633"/>
      </dsp:txXfrm>
    </dsp:sp>
    <dsp:sp modelId="{94D59789-6566-4AC6-AC57-1B809BCD6E53}">
      <dsp:nvSpPr>
        <dsp:cNvPr id="0" name=""/>
        <dsp:cNvSpPr/>
      </dsp:nvSpPr>
      <dsp:spPr>
        <a:xfrm>
          <a:off x="6162168" y="1964721"/>
          <a:ext cx="91440" cy="327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4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839A3-F8E2-45DA-A089-893C33014771}">
      <dsp:nvSpPr>
        <dsp:cNvPr id="0" name=""/>
        <dsp:cNvSpPr/>
      </dsp:nvSpPr>
      <dsp:spPr>
        <a:xfrm>
          <a:off x="5593912" y="2292174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MINISTRY OF JUSTICE</a:t>
          </a:r>
          <a:endParaRPr lang="sv-SE" sz="1200" kern="1200" dirty="0"/>
        </a:p>
      </dsp:txBody>
      <dsp:txXfrm>
        <a:off x="5593912" y="2292174"/>
        <a:ext cx="1227950" cy="818633"/>
      </dsp:txXfrm>
    </dsp:sp>
    <dsp:sp modelId="{99CD3C50-A0DA-4B2F-BDE8-E2BB2A825CF3}">
      <dsp:nvSpPr>
        <dsp:cNvPr id="0" name=""/>
        <dsp:cNvSpPr/>
      </dsp:nvSpPr>
      <dsp:spPr>
        <a:xfrm>
          <a:off x="4611552" y="818633"/>
          <a:ext cx="3192672" cy="327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26"/>
              </a:lnTo>
              <a:lnTo>
                <a:pt x="3192672" y="163726"/>
              </a:lnTo>
              <a:lnTo>
                <a:pt x="3192672" y="327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C7147-DDF3-46FA-8130-E7C2EF5AE74D}">
      <dsp:nvSpPr>
        <dsp:cNvPr id="0" name=""/>
        <dsp:cNvSpPr/>
      </dsp:nvSpPr>
      <dsp:spPr>
        <a:xfrm>
          <a:off x="7190248" y="1146087"/>
          <a:ext cx="1227950" cy="81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MINISTRY OF LAW</a:t>
          </a:r>
          <a:endParaRPr lang="sv-SE" sz="1200" kern="1200" dirty="0"/>
        </a:p>
      </dsp:txBody>
      <dsp:txXfrm>
        <a:off x="7190248" y="1146087"/>
        <a:ext cx="1227950" cy="8186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517233-2F4C-47C4-98B3-94B49F1B8E37}">
      <dsp:nvSpPr>
        <dsp:cNvPr id="0" name=""/>
        <dsp:cNvSpPr/>
      </dsp:nvSpPr>
      <dsp:spPr>
        <a:xfrm>
          <a:off x="461607" y="277980"/>
          <a:ext cx="2822838" cy="1057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MINISTRY OF SCIENCE</a:t>
          </a:r>
          <a:endParaRPr lang="sv-SE" sz="1800" kern="1200" dirty="0"/>
        </a:p>
      </dsp:txBody>
      <dsp:txXfrm>
        <a:off x="461607" y="277980"/>
        <a:ext cx="2822838" cy="1057096"/>
      </dsp:txXfrm>
    </dsp:sp>
    <dsp:sp modelId="{86ABCC2F-41F7-43F8-BB74-7AA20BEFEC76}">
      <dsp:nvSpPr>
        <dsp:cNvPr id="0" name=""/>
        <dsp:cNvSpPr/>
      </dsp:nvSpPr>
      <dsp:spPr>
        <a:xfrm>
          <a:off x="1826488" y="1335077"/>
          <a:ext cx="91440" cy="486299"/>
        </a:xfrm>
        <a:custGeom>
          <a:avLst/>
          <a:gdLst/>
          <a:ahLst/>
          <a:cxnLst/>
          <a:rect l="0" t="0" r="0" b="0"/>
          <a:pathLst>
            <a:path>
              <a:moveTo>
                <a:pt x="46538" y="0"/>
              </a:moveTo>
              <a:lnTo>
                <a:pt x="46538" y="243149"/>
              </a:lnTo>
              <a:lnTo>
                <a:pt x="45720" y="243149"/>
              </a:lnTo>
              <a:lnTo>
                <a:pt x="45720" y="486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CB459-F540-4301-ADA7-FBE7CF633FD5}">
      <dsp:nvSpPr>
        <dsp:cNvPr id="0" name=""/>
        <dsp:cNvSpPr/>
      </dsp:nvSpPr>
      <dsp:spPr>
        <a:xfrm>
          <a:off x="1007784" y="1821377"/>
          <a:ext cx="1728847" cy="3439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ECOLOGY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SOCIOLOGY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HEALTH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ENERGY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PROPULSION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CONSTRUCTION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PHYSICS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METEOROLOGY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COMMUNICATIONS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COMPUTERS/AI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SPACE</a:t>
          </a:r>
          <a:endParaRPr lang="sv-SE" sz="1400" kern="1200" dirty="0"/>
        </a:p>
      </dsp:txBody>
      <dsp:txXfrm>
        <a:off x="1007784" y="1821377"/>
        <a:ext cx="1728847" cy="34394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D58BA6-64AB-47B9-98C6-4866ED092055}">
      <dsp:nvSpPr>
        <dsp:cNvPr id="0" name=""/>
        <dsp:cNvSpPr/>
      </dsp:nvSpPr>
      <dsp:spPr>
        <a:xfrm>
          <a:off x="2392689" y="497824"/>
          <a:ext cx="2199397" cy="1126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MINISTRY OF INFORMATION </a:t>
          </a:r>
          <a:r>
            <a:rPr lang="sv-SE" sz="1600" kern="1200" dirty="0" smtClean="0"/>
            <a:t>COORDINATION AND </a:t>
          </a:r>
          <a:r>
            <a:rPr lang="sv-SE" sz="1600" kern="1200" dirty="0" smtClean="0"/>
            <a:t>ORDER</a:t>
          </a:r>
          <a:endParaRPr lang="sv-SE" sz="1600" kern="1200" dirty="0"/>
        </a:p>
      </dsp:txBody>
      <dsp:txXfrm>
        <a:off x="2392689" y="497824"/>
        <a:ext cx="2199397" cy="1126713"/>
      </dsp:txXfrm>
    </dsp:sp>
    <dsp:sp modelId="{558E0127-7113-4672-B1D5-25E8212BB934}">
      <dsp:nvSpPr>
        <dsp:cNvPr id="0" name=""/>
        <dsp:cNvSpPr/>
      </dsp:nvSpPr>
      <dsp:spPr>
        <a:xfrm>
          <a:off x="466390" y="1624537"/>
          <a:ext cx="3025997" cy="660815"/>
        </a:xfrm>
        <a:custGeom>
          <a:avLst/>
          <a:gdLst/>
          <a:ahLst/>
          <a:cxnLst/>
          <a:rect l="0" t="0" r="0" b="0"/>
          <a:pathLst>
            <a:path>
              <a:moveTo>
                <a:pt x="3025997" y="0"/>
              </a:moveTo>
              <a:lnTo>
                <a:pt x="3025997" y="330407"/>
              </a:lnTo>
              <a:lnTo>
                <a:pt x="0" y="330407"/>
              </a:lnTo>
              <a:lnTo>
                <a:pt x="0" y="660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3F72B-D749-4E54-9DEA-36C186859E95}">
      <dsp:nvSpPr>
        <dsp:cNvPr id="0" name=""/>
        <dsp:cNvSpPr/>
      </dsp:nvSpPr>
      <dsp:spPr>
        <a:xfrm>
          <a:off x="852" y="2285353"/>
          <a:ext cx="931076" cy="620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COORD</a:t>
          </a:r>
          <a:endParaRPr lang="sv-SE" sz="1600" kern="1200" dirty="0"/>
        </a:p>
      </dsp:txBody>
      <dsp:txXfrm>
        <a:off x="852" y="2285353"/>
        <a:ext cx="931076" cy="620717"/>
      </dsp:txXfrm>
    </dsp:sp>
    <dsp:sp modelId="{E4AC18A6-B7BE-4B9E-8E02-D6C55AAE541D}">
      <dsp:nvSpPr>
        <dsp:cNvPr id="0" name=""/>
        <dsp:cNvSpPr/>
      </dsp:nvSpPr>
      <dsp:spPr>
        <a:xfrm>
          <a:off x="1676789" y="1624537"/>
          <a:ext cx="1815598" cy="660815"/>
        </a:xfrm>
        <a:custGeom>
          <a:avLst/>
          <a:gdLst/>
          <a:ahLst/>
          <a:cxnLst/>
          <a:rect l="0" t="0" r="0" b="0"/>
          <a:pathLst>
            <a:path>
              <a:moveTo>
                <a:pt x="1815598" y="0"/>
              </a:moveTo>
              <a:lnTo>
                <a:pt x="1815598" y="330407"/>
              </a:lnTo>
              <a:lnTo>
                <a:pt x="0" y="330407"/>
              </a:lnTo>
              <a:lnTo>
                <a:pt x="0" y="660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50114-426D-4812-8D1E-8AB90EAE3E0B}">
      <dsp:nvSpPr>
        <dsp:cNvPr id="0" name=""/>
        <dsp:cNvSpPr/>
      </dsp:nvSpPr>
      <dsp:spPr>
        <a:xfrm>
          <a:off x="1211251" y="2285353"/>
          <a:ext cx="931076" cy="620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INFO</a:t>
          </a:r>
          <a:endParaRPr lang="sv-SE" sz="1600" kern="1200" dirty="0"/>
        </a:p>
      </dsp:txBody>
      <dsp:txXfrm>
        <a:off x="1211251" y="2285353"/>
        <a:ext cx="931076" cy="620717"/>
      </dsp:txXfrm>
    </dsp:sp>
    <dsp:sp modelId="{8E8B2DD5-68BF-43E0-9227-403E1733D047}">
      <dsp:nvSpPr>
        <dsp:cNvPr id="0" name=""/>
        <dsp:cNvSpPr/>
      </dsp:nvSpPr>
      <dsp:spPr>
        <a:xfrm>
          <a:off x="2887188" y="1624537"/>
          <a:ext cx="605199" cy="660815"/>
        </a:xfrm>
        <a:custGeom>
          <a:avLst/>
          <a:gdLst/>
          <a:ahLst/>
          <a:cxnLst/>
          <a:rect l="0" t="0" r="0" b="0"/>
          <a:pathLst>
            <a:path>
              <a:moveTo>
                <a:pt x="605199" y="0"/>
              </a:moveTo>
              <a:lnTo>
                <a:pt x="605199" y="330407"/>
              </a:lnTo>
              <a:lnTo>
                <a:pt x="0" y="330407"/>
              </a:lnTo>
              <a:lnTo>
                <a:pt x="0" y="660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5C02C-A291-4738-86EF-1AC17DB1FD77}">
      <dsp:nvSpPr>
        <dsp:cNvPr id="0" name=""/>
        <dsp:cNvSpPr/>
      </dsp:nvSpPr>
      <dsp:spPr>
        <a:xfrm>
          <a:off x="2421650" y="2285353"/>
          <a:ext cx="931076" cy="620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COMMS</a:t>
          </a:r>
          <a:endParaRPr lang="sv-SE" sz="1600" kern="1200" dirty="0"/>
        </a:p>
      </dsp:txBody>
      <dsp:txXfrm>
        <a:off x="2421650" y="2285353"/>
        <a:ext cx="931076" cy="620717"/>
      </dsp:txXfrm>
    </dsp:sp>
    <dsp:sp modelId="{69F59FA2-651C-49C7-96CF-390BC200E670}">
      <dsp:nvSpPr>
        <dsp:cNvPr id="0" name=""/>
        <dsp:cNvSpPr/>
      </dsp:nvSpPr>
      <dsp:spPr>
        <a:xfrm>
          <a:off x="3492388" y="1624537"/>
          <a:ext cx="605199" cy="66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07"/>
              </a:lnTo>
              <a:lnTo>
                <a:pt x="605199" y="330407"/>
              </a:lnTo>
              <a:lnTo>
                <a:pt x="605199" y="660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5C1D5-BD1E-427D-B230-B3F215EFFE86}">
      <dsp:nvSpPr>
        <dsp:cNvPr id="0" name=""/>
        <dsp:cNvSpPr/>
      </dsp:nvSpPr>
      <dsp:spPr>
        <a:xfrm>
          <a:off x="3632049" y="2285353"/>
          <a:ext cx="931076" cy="620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EDU</a:t>
          </a:r>
          <a:endParaRPr lang="sv-SE" sz="1600" kern="1200" dirty="0"/>
        </a:p>
      </dsp:txBody>
      <dsp:txXfrm>
        <a:off x="3632049" y="2285353"/>
        <a:ext cx="931076" cy="620717"/>
      </dsp:txXfrm>
    </dsp:sp>
    <dsp:sp modelId="{6C8F4B43-6E19-45B1-9258-5E4CB68A157C}">
      <dsp:nvSpPr>
        <dsp:cNvPr id="0" name=""/>
        <dsp:cNvSpPr/>
      </dsp:nvSpPr>
      <dsp:spPr>
        <a:xfrm>
          <a:off x="3492388" y="1624537"/>
          <a:ext cx="1815598" cy="66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07"/>
              </a:lnTo>
              <a:lnTo>
                <a:pt x="1815598" y="330407"/>
              </a:lnTo>
              <a:lnTo>
                <a:pt x="1815598" y="660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1FA4F-C367-4445-9017-93A377F5B0A7}">
      <dsp:nvSpPr>
        <dsp:cNvPr id="0" name=""/>
        <dsp:cNvSpPr/>
      </dsp:nvSpPr>
      <dsp:spPr>
        <a:xfrm>
          <a:off x="4842448" y="2285353"/>
          <a:ext cx="931076" cy="620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LAW ENF</a:t>
          </a:r>
          <a:endParaRPr lang="sv-SE" sz="1600" kern="1200" dirty="0"/>
        </a:p>
      </dsp:txBody>
      <dsp:txXfrm>
        <a:off x="4842448" y="2285353"/>
        <a:ext cx="931076" cy="620717"/>
      </dsp:txXfrm>
    </dsp:sp>
    <dsp:sp modelId="{6D54B6EF-239A-4D0C-A3AE-31743E45CBD2}">
      <dsp:nvSpPr>
        <dsp:cNvPr id="0" name=""/>
        <dsp:cNvSpPr/>
      </dsp:nvSpPr>
      <dsp:spPr>
        <a:xfrm>
          <a:off x="3492388" y="1624537"/>
          <a:ext cx="3025997" cy="66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07"/>
              </a:lnTo>
              <a:lnTo>
                <a:pt x="3025997" y="330407"/>
              </a:lnTo>
              <a:lnTo>
                <a:pt x="3025997" y="660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85A63-74EA-4B82-B661-B70C345998A0}">
      <dsp:nvSpPr>
        <dsp:cNvPr id="0" name=""/>
        <dsp:cNvSpPr/>
      </dsp:nvSpPr>
      <dsp:spPr>
        <a:xfrm>
          <a:off x="6052847" y="2285353"/>
          <a:ext cx="931076" cy="620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JUSTICE</a:t>
          </a:r>
          <a:endParaRPr lang="sv-SE" sz="1600" kern="1200" dirty="0"/>
        </a:p>
      </dsp:txBody>
      <dsp:txXfrm>
        <a:off x="6052847" y="2285353"/>
        <a:ext cx="931076" cy="6207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72B2-BDD2-4391-AC1A-663523D3598A}">
      <dsp:nvSpPr>
        <dsp:cNvPr id="0" name=""/>
        <dsp:cNvSpPr/>
      </dsp:nvSpPr>
      <dsp:spPr>
        <a:xfrm>
          <a:off x="2202656" y="679449"/>
          <a:ext cx="1690687" cy="112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MINISTRY OF RESOURCE MANAGEMENT</a:t>
          </a:r>
          <a:endParaRPr lang="sv-SE" sz="1600" kern="1200" dirty="0"/>
        </a:p>
      </dsp:txBody>
      <dsp:txXfrm>
        <a:off x="2202656" y="679449"/>
        <a:ext cx="1690687" cy="1127125"/>
      </dsp:txXfrm>
    </dsp:sp>
    <dsp:sp modelId="{08823C28-C96F-4AEE-9402-171F19AB43FA}">
      <dsp:nvSpPr>
        <dsp:cNvPr id="0" name=""/>
        <dsp:cNvSpPr/>
      </dsp:nvSpPr>
      <dsp:spPr>
        <a:xfrm>
          <a:off x="850106" y="1806574"/>
          <a:ext cx="2197893" cy="450850"/>
        </a:xfrm>
        <a:custGeom>
          <a:avLst/>
          <a:gdLst/>
          <a:ahLst/>
          <a:cxnLst/>
          <a:rect l="0" t="0" r="0" b="0"/>
          <a:pathLst>
            <a:path>
              <a:moveTo>
                <a:pt x="2197893" y="0"/>
              </a:moveTo>
              <a:lnTo>
                <a:pt x="2197893" y="225425"/>
              </a:lnTo>
              <a:lnTo>
                <a:pt x="0" y="225425"/>
              </a:lnTo>
              <a:lnTo>
                <a:pt x="0" y="450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817D8-840F-4E9A-9865-AFAA6F9BB698}">
      <dsp:nvSpPr>
        <dsp:cNvPr id="0" name=""/>
        <dsp:cNvSpPr/>
      </dsp:nvSpPr>
      <dsp:spPr>
        <a:xfrm>
          <a:off x="4762" y="2257425"/>
          <a:ext cx="1690687" cy="112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DEPARTMENT OF CONSTRUCTION AND PRODUCTION</a:t>
          </a:r>
          <a:endParaRPr lang="sv-SE" sz="1600" kern="1200" dirty="0"/>
        </a:p>
      </dsp:txBody>
      <dsp:txXfrm>
        <a:off x="4762" y="2257425"/>
        <a:ext cx="1690687" cy="1127125"/>
      </dsp:txXfrm>
    </dsp:sp>
    <dsp:sp modelId="{7D7EAE92-362E-454E-A41A-5EC72C307349}">
      <dsp:nvSpPr>
        <dsp:cNvPr id="0" name=""/>
        <dsp:cNvSpPr/>
      </dsp:nvSpPr>
      <dsp:spPr>
        <a:xfrm>
          <a:off x="3002280" y="1806574"/>
          <a:ext cx="91440" cy="450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39FF0-4E4C-435E-A19A-DC7F08548625}">
      <dsp:nvSpPr>
        <dsp:cNvPr id="0" name=""/>
        <dsp:cNvSpPr/>
      </dsp:nvSpPr>
      <dsp:spPr>
        <a:xfrm>
          <a:off x="2202656" y="2257425"/>
          <a:ext cx="1690687" cy="112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DEPARTMENT OF LOGISTICS</a:t>
          </a:r>
          <a:endParaRPr lang="sv-SE" sz="1600" kern="1200" dirty="0"/>
        </a:p>
      </dsp:txBody>
      <dsp:txXfrm>
        <a:off x="2202656" y="2257425"/>
        <a:ext cx="1690687" cy="1127125"/>
      </dsp:txXfrm>
    </dsp:sp>
    <dsp:sp modelId="{B4A2B6AC-F52D-40C6-B8B0-E61DFBC7A2A4}">
      <dsp:nvSpPr>
        <dsp:cNvPr id="0" name=""/>
        <dsp:cNvSpPr/>
      </dsp:nvSpPr>
      <dsp:spPr>
        <a:xfrm>
          <a:off x="3048000" y="1806574"/>
          <a:ext cx="2197893" cy="45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25"/>
              </a:lnTo>
              <a:lnTo>
                <a:pt x="2197893" y="225425"/>
              </a:lnTo>
              <a:lnTo>
                <a:pt x="2197893" y="450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4F982-807D-4EEB-897A-22A91A6C7030}">
      <dsp:nvSpPr>
        <dsp:cNvPr id="0" name=""/>
        <dsp:cNvSpPr/>
      </dsp:nvSpPr>
      <dsp:spPr>
        <a:xfrm>
          <a:off x="4400550" y="2257425"/>
          <a:ext cx="1690687" cy="112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DEPARTMENT OF RESOURCE MONITORING</a:t>
          </a:r>
          <a:endParaRPr lang="sv-SE" sz="1600" kern="1200" dirty="0"/>
        </a:p>
      </dsp:txBody>
      <dsp:txXfrm>
        <a:off x="4400550" y="2257425"/>
        <a:ext cx="1690687" cy="112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737A-ECED-4045-92BE-892C0313A33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A3A1-B094-454F-8797-F1179048FCC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2016-06-19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4549"/>
            <a:ext cx="5400676" cy="54006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5199335"/>
            <a:ext cx="8640960" cy="1470025"/>
          </a:xfrm>
        </p:spPr>
        <p:txBody>
          <a:bodyPr>
            <a:noAutofit/>
          </a:bodyPr>
          <a:lstStyle/>
          <a:p>
            <a:r>
              <a:rPr lang="sv-SE" sz="5400" dirty="0" smtClean="0">
                <a:latin typeface="Impact" pitchFamily="34" charset="0"/>
              </a:rPr>
              <a:t>THE GREATER EARTH MOVEMENT</a:t>
            </a:r>
            <a:endParaRPr lang="sv-SE" sz="5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5004048" y="1484784"/>
            <a:ext cx="4032448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7504" y="1484784"/>
            <a:ext cx="4824536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MODUS OPERANDI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251520" y="1484784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smtClean="0">
                <a:latin typeface="Impact" pitchFamily="34" charset="0"/>
              </a:rPr>
              <a:t>WB/IMF</a:t>
            </a:r>
          </a:p>
          <a:p>
            <a:endParaRPr lang="sv-SE" sz="5400" dirty="0" smtClean="0">
              <a:latin typeface="Impact" pitchFamily="34" charset="0"/>
            </a:endParaRPr>
          </a:p>
          <a:p>
            <a:r>
              <a:rPr lang="sv-SE" sz="5400" dirty="0" smtClean="0">
                <a:latin typeface="Impact" pitchFamily="34" charset="0"/>
              </a:rPr>
              <a:t>MONOPOLY</a:t>
            </a:r>
          </a:p>
          <a:p>
            <a:r>
              <a:rPr lang="sv-SE" sz="5400" dirty="0" smtClean="0">
                <a:latin typeface="Impact" pitchFamily="34" charset="0"/>
              </a:rPr>
              <a:t>LOANS</a:t>
            </a:r>
            <a:br>
              <a:rPr lang="sv-SE" sz="5400" dirty="0" smtClean="0">
                <a:latin typeface="Impact" pitchFamily="34" charset="0"/>
              </a:rPr>
            </a:br>
            <a:r>
              <a:rPr lang="sv-SE" sz="5400" dirty="0" smtClean="0">
                <a:latin typeface="Impact" pitchFamily="34" charset="0"/>
              </a:rPr>
              <a:t>DEBT</a:t>
            </a:r>
            <a:br>
              <a:rPr lang="sv-SE" sz="5400" dirty="0" smtClean="0">
                <a:latin typeface="Impact" pitchFamily="34" charset="0"/>
              </a:rPr>
            </a:br>
            <a:r>
              <a:rPr lang="sv-SE" sz="5400" dirty="0" smtClean="0">
                <a:latin typeface="Impact" pitchFamily="34" charset="0"/>
              </a:rPr>
              <a:t>INTEREST</a:t>
            </a:r>
            <a:endParaRPr lang="sv-SE" sz="5400" dirty="0">
              <a:latin typeface="Impact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148064" y="1484784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smtClean="0">
                <a:latin typeface="Impact" pitchFamily="34" charset="0"/>
              </a:rPr>
              <a:t>WTO</a:t>
            </a:r>
          </a:p>
          <a:p>
            <a:endParaRPr lang="sv-SE" sz="5400" dirty="0" smtClean="0">
              <a:latin typeface="Impact" pitchFamily="34" charset="0"/>
            </a:endParaRPr>
          </a:p>
          <a:p>
            <a:r>
              <a:rPr lang="sv-SE" sz="5400" dirty="0" smtClean="0">
                <a:latin typeface="Impact" pitchFamily="34" charset="0"/>
              </a:rPr>
              <a:t>RULES</a:t>
            </a:r>
          </a:p>
          <a:p>
            <a:r>
              <a:rPr lang="sv-SE" sz="5400" dirty="0" smtClean="0">
                <a:latin typeface="Impact" pitchFamily="34" charset="0"/>
              </a:rPr>
              <a:t>PATENTS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P-DS\Psychopaths - Darwins Shepherds\02 Pictures\Illustrations\Earth Symbols\Lilla jord.jpg"/>
          <p:cNvPicPr>
            <a:picLocks noChangeAspect="1" noChangeArrowheads="1"/>
          </p:cNvPicPr>
          <p:nvPr/>
        </p:nvPicPr>
        <p:blipFill>
          <a:blip r:embed="rId2" cstate="print"/>
          <a:srcRect r="29127"/>
          <a:stretch>
            <a:fillRect/>
          </a:stretch>
        </p:blipFill>
        <p:spPr bwMode="auto">
          <a:xfrm>
            <a:off x="5816919" y="0"/>
            <a:ext cx="3327081" cy="4694982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EFFECTS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179512" y="191683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v-SE" sz="4800" dirty="0" smtClean="0">
                <a:latin typeface="Impact" pitchFamily="34" charset="0"/>
              </a:rPr>
              <a:t> Egoism</a:t>
            </a:r>
          </a:p>
          <a:p>
            <a:pPr>
              <a:buFontTx/>
              <a:buChar char="-"/>
            </a:pPr>
            <a:r>
              <a:rPr lang="sv-SE" sz="4800" dirty="0" smtClean="0">
                <a:latin typeface="Impact" pitchFamily="34" charset="0"/>
              </a:rPr>
              <a:t> ”</a:t>
            </a:r>
            <a:r>
              <a:rPr lang="sv-SE" sz="4800" dirty="0" err="1" smtClean="0">
                <a:latin typeface="Impact" pitchFamily="34" charset="0"/>
              </a:rPr>
              <a:t>Profitable</a:t>
            </a:r>
            <a:r>
              <a:rPr lang="sv-SE" sz="4800" dirty="0" smtClean="0">
                <a:latin typeface="Impact" pitchFamily="34" charset="0"/>
              </a:rPr>
              <a:t>” </a:t>
            </a:r>
            <a:r>
              <a:rPr lang="sv-SE" sz="4800" dirty="0" err="1" smtClean="0">
                <a:latin typeface="Impact" pitchFamily="34" charset="0"/>
              </a:rPr>
              <a:t>wars</a:t>
            </a:r>
            <a:endParaRPr lang="sv-SE" sz="4800" dirty="0" smtClean="0">
              <a:latin typeface="Impact" pitchFamily="34" charset="0"/>
            </a:endParaRPr>
          </a:p>
          <a:p>
            <a:r>
              <a:rPr lang="sv-SE" sz="4800" dirty="0" smtClean="0">
                <a:latin typeface="Impact" pitchFamily="34" charset="0"/>
              </a:rPr>
              <a:t>- A </a:t>
            </a:r>
            <a:r>
              <a:rPr lang="sv-SE" sz="4800" dirty="0" err="1" smtClean="0">
                <a:latin typeface="Impact" pitchFamily="34" charset="0"/>
              </a:rPr>
              <a:t>depleted</a:t>
            </a: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third</a:t>
            </a:r>
            <a:r>
              <a:rPr lang="sv-SE" sz="4800" dirty="0" smtClean="0">
                <a:latin typeface="Impact" pitchFamily="34" charset="0"/>
              </a:rPr>
              <a:t> world</a:t>
            </a:r>
          </a:p>
          <a:p>
            <a:pPr>
              <a:buFontTx/>
              <a:buChar char="-"/>
            </a:pP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Rich</a:t>
            </a: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elites</a:t>
            </a:r>
            <a:r>
              <a:rPr lang="sv-SE" sz="4800" dirty="0" smtClean="0">
                <a:latin typeface="Impact" pitchFamily="34" charset="0"/>
              </a:rPr>
              <a:t> and </a:t>
            </a:r>
            <a:r>
              <a:rPr lang="sv-SE" sz="4800" dirty="0" err="1" smtClean="0">
                <a:latin typeface="Impact" pitchFamily="34" charset="0"/>
              </a:rPr>
              <a:t>starving</a:t>
            </a: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people</a:t>
            </a:r>
            <a:endParaRPr lang="sv-SE" sz="4800" dirty="0" smtClean="0">
              <a:latin typeface="Impact" pitchFamily="34" charset="0"/>
            </a:endParaRPr>
          </a:p>
          <a:p>
            <a:pPr>
              <a:buFontTx/>
              <a:buChar char="-"/>
            </a:pP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Increasing</a:t>
            </a: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wealth</a:t>
            </a:r>
            <a:r>
              <a:rPr lang="sv-SE" sz="4800" dirty="0" smtClean="0">
                <a:latin typeface="Impact" pitchFamily="34" charset="0"/>
              </a:rPr>
              <a:t> gaps</a:t>
            </a:r>
          </a:p>
          <a:p>
            <a:pPr>
              <a:buFontTx/>
              <a:buChar char="-"/>
            </a:pP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Consumer</a:t>
            </a:r>
            <a:r>
              <a:rPr lang="sv-SE" sz="4800" dirty="0" smtClean="0">
                <a:latin typeface="Impact" pitchFamily="34" charset="0"/>
              </a:rPr>
              <a:t> society</a:t>
            </a:r>
            <a:endParaRPr lang="sv-SE" sz="4800" dirty="0"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MOVEMENT AIMS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35496" y="1550397"/>
            <a:ext cx="12587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Impact" pitchFamily="34" charset="0"/>
              </a:rPr>
              <a:t>GLOBAL TIME OUT</a:t>
            </a:r>
          </a:p>
          <a:p>
            <a:pPr lvl="0"/>
            <a:endParaRPr lang="en-US" sz="1600" dirty="0" smtClean="0">
              <a:latin typeface="Impact" pitchFamily="34" charset="0"/>
            </a:endParaRPr>
          </a:p>
          <a:p>
            <a:pPr marL="514350" lvl="0" indent="-514350">
              <a:buAutoNum type="arabicPeriod"/>
            </a:pPr>
            <a:r>
              <a:rPr lang="en-US" sz="3200" dirty="0" smtClean="0">
                <a:latin typeface="Impact" pitchFamily="34" charset="0"/>
              </a:rPr>
              <a:t>Ban wars.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2.   Nullify international debt and remove the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interest based economy.</a:t>
            </a:r>
          </a:p>
          <a:p>
            <a:pPr marL="514350" lvl="0" indent="-514350">
              <a:buAutoNum type="arabicPeriod" startAt="3"/>
            </a:pPr>
            <a:r>
              <a:rPr lang="en-US" sz="3200" dirty="0" smtClean="0">
                <a:latin typeface="Impact" pitchFamily="34" charset="0"/>
              </a:rPr>
              <a:t>Limit personal wealth and distribute assets among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the entire population of the earth and create a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system based on a Resource Based Economy.</a:t>
            </a:r>
          </a:p>
          <a:p>
            <a:pPr marL="514350" lvl="0" indent="-514350">
              <a:buAutoNum type="arabicPeriod" startAt="4"/>
            </a:pPr>
            <a:r>
              <a:rPr lang="en-US" sz="3200" dirty="0" smtClean="0">
                <a:latin typeface="Impact" pitchFamily="34" charset="0"/>
              </a:rPr>
              <a:t>Limit the population of mankind to a level able to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be sustained on the earth together with a rich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bio-diversity of other organisms.</a:t>
            </a:r>
            <a:endParaRPr lang="sv-SE" sz="3200" dirty="0" smtClean="0"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MOVEMENT AIMS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35496" y="1556792"/>
            <a:ext cx="916892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5.   Criminalize monopoly of physical assets,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technology and information which, if kept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egoistically, will cause the loss of lives or health.</a:t>
            </a:r>
          </a:p>
          <a:p>
            <a:pPr marL="514350" lvl="0" indent="-514350">
              <a:buAutoNum type="arabicPeriod" startAt="6"/>
            </a:pPr>
            <a:r>
              <a:rPr lang="en-US" sz="3200" dirty="0" smtClean="0">
                <a:latin typeface="Impact" pitchFamily="34" charset="0"/>
              </a:rPr>
              <a:t>Minimize activities that are harmful to the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eco-system of the earth even though this limits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economic growth.</a:t>
            </a:r>
          </a:p>
          <a:p>
            <a:pPr marL="514350" lvl="0" indent="-514350">
              <a:buAutoNum type="arabicPeriod" startAt="7"/>
            </a:pPr>
            <a:r>
              <a:rPr lang="en-US" sz="3200" dirty="0" smtClean="0">
                <a:latin typeface="Impact" pitchFamily="34" charset="0"/>
              </a:rPr>
              <a:t>Prioritize technological progress to that which is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necessary to achieve a sustainable life in balance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        with the world around us.</a:t>
            </a:r>
          </a:p>
          <a:p>
            <a:pPr marL="514350" lvl="0" indent="-514350"/>
            <a:r>
              <a:rPr lang="en-US" sz="3200" dirty="0" smtClean="0">
                <a:latin typeface="Impact" pitchFamily="34" charset="0"/>
              </a:rPr>
              <a:t>8.   Establish equal rights for all humans.*</a:t>
            </a:r>
            <a:endParaRPr lang="sv-SE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RESOURCE BASED ECONOMY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2555776" y="1844824"/>
            <a:ext cx="564936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Impact" pitchFamily="34" charset="0"/>
              </a:rPr>
              <a:t>METHOD: SCIENTIFIC/SOCIO-ECONOMIC</a:t>
            </a:r>
            <a:br>
              <a:rPr lang="sv-SE" sz="2800" dirty="0" smtClean="0">
                <a:latin typeface="Impact" pitchFamily="34" charset="0"/>
              </a:rPr>
            </a:br>
            <a:r>
              <a:rPr lang="sv-SE" sz="2800" dirty="0" smtClean="0">
                <a:latin typeface="Impact" pitchFamily="34" charset="0"/>
              </a:rPr>
              <a:t>LEVEL: GLOBAL</a:t>
            </a:r>
            <a:endParaRPr lang="sv-SE" sz="2800" dirty="0">
              <a:latin typeface="Impact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560072" y="3573016"/>
            <a:ext cx="332802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Impact" pitchFamily="34" charset="0"/>
              </a:rPr>
              <a:t>1. LOCATE AND VALUATE</a:t>
            </a:r>
            <a:endParaRPr lang="sv-SE" sz="2800" dirty="0">
              <a:latin typeface="Impact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560072" y="4491117"/>
            <a:ext cx="36535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Impact" pitchFamily="34" charset="0"/>
              </a:rPr>
              <a:t>2. MONITOR RESOURCES/</a:t>
            </a:r>
          </a:p>
          <a:p>
            <a:r>
              <a:rPr lang="sv-SE" sz="2800" dirty="0" smtClean="0">
                <a:latin typeface="Impact" pitchFamily="34" charset="0"/>
              </a:rPr>
              <a:t>     NEEDS</a:t>
            </a:r>
            <a:endParaRPr lang="sv-SE" sz="2800" dirty="0">
              <a:latin typeface="Impact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560072" y="5858108"/>
            <a:ext cx="21659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Impact" pitchFamily="34" charset="0"/>
              </a:rPr>
              <a:t>3. DISTRIBUTE</a:t>
            </a:r>
            <a:endParaRPr lang="sv-SE" sz="2800" dirty="0">
              <a:latin typeface="Impact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581016" y="3571104"/>
            <a:ext cx="245548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FF0000"/>
                </a:solidFill>
                <a:latin typeface="Impact" pitchFamily="34" charset="0"/>
              </a:rPr>
              <a:t>SUSTAINABILITY</a:t>
            </a:r>
            <a:endParaRPr lang="sv-SE" sz="28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588224" y="4489956"/>
            <a:ext cx="173797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FF0000"/>
                </a:solidFill>
                <a:latin typeface="Impact" pitchFamily="34" charset="0"/>
              </a:rPr>
              <a:t>EFFICIENCY</a:t>
            </a:r>
            <a:endParaRPr lang="sv-SE" sz="28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050" name="Picture 2" descr="M:\P-DS\Psychopaths - Darwins Shepherds\02 Pictures\Persons\Jacque Fresco copyright free\Jacque_Fresco_2006 by Roxanne Meadow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412776"/>
            <a:ext cx="2088233" cy="2321411"/>
          </a:xfrm>
          <a:prstGeom prst="rect">
            <a:avLst/>
          </a:prstGeom>
          <a:noFill/>
        </p:spPr>
      </p:pic>
      <p:sp>
        <p:nvSpPr>
          <p:cNvPr id="14" name="textruta 13"/>
          <p:cNvSpPr txBox="1"/>
          <p:nvPr/>
        </p:nvSpPr>
        <p:spPr>
          <a:xfrm>
            <a:off x="35496" y="3717032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latin typeface="Impact" pitchFamily="34" charset="0"/>
              </a:rPr>
              <a:t>Jacque</a:t>
            </a:r>
            <a:r>
              <a:rPr lang="sv-SE" dirty="0" smtClean="0">
                <a:latin typeface="Impact" pitchFamily="34" charset="0"/>
              </a:rPr>
              <a:t> Fresco</a:t>
            </a:r>
          </a:p>
          <a:p>
            <a:r>
              <a:rPr lang="sv-SE" dirty="0" smtClean="0">
                <a:latin typeface="Impact" pitchFamily="34" charset="0"/>
              </a:rPr>
              <a:t>Photo: </a:t>
            </a:r>
            <a:r>
              <a:rPr lang="sv-SE" dirty="0" err="1" smtClean="0">
                <a:latin typeface="Impact" pitchFamily="34" charset="0"/>
              </a:rPr>
              <a:t>Roxanne</a:t>
            </a:r>
            <a:r>
              <a:rPr lang="sv-SE" dirty="0" smtClean="0">
                <a:latin typeface="Impact" pitchFamily="34" charset="0"/>
              </a:rPr>
              <a:t> </a:t>
            </a:r>
            <a:r>
              <a:rPr lang="sv-SE" dirty="0" err="1" smtClean="0">
                <a:latin typeface="Impact" pitchFamily="34" charset="0"/>
              </a:rPr>
              <a:t>Meadows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1656233" cy="7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k 15"/>
          <p:cNvCxnSpPr/>
          <p:nvPr/>
        </p:nvCxnSpPr>
        <p:spPr>
          <a:xfrm>
            <a:off x="539552" y="4941168"/>
            <a:ext cx="1008112" cy="1224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flipH="1">
            <a:off x="539552" y="4869160"/>
            <a:ext cx="792088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THE NEW SYSTEM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graphicFrame>
        <p:nvGraphicFramePr>
          <p:cNvPr id="19" name="Diagram 18"/>
          <p:cNvGraphicFramePr/>
          <p:nvPr/>
        </p:nvGraphicFramePr>
        <p:xfrm>
          <a:off x="323528" y="2420888"/>
          <a:ext cx="84249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:\P-DS\Psychopaths - Darwins Shepherds\02 Pictures\Persons\Jacque Fresco copyright free\Jacque_Fresco_2006 by Roxanne Meado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088233" cy="2321411"/>
          </a:xfrm>
          <a:prstGeom prst="rect">
            <a:avLst/>
          </a:prstGeom>
          <a:noFill/>
        </p:spPr>
      </p:pic>
      <p:pic>
        <p:nvPicPr>
          <p:cNvPr id="2054" name="Picture 6" descr="M:\P-DS\Psychopaths - Darwins Shepherds\02 Pictures\Persons\Michio Kaku from his site\michio-kaku-chalk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1340768"/>
            <a:ext cx="2880320" cy="2163440"/>
          </a:xfrm>
          <a:prstGeom prst="rect">
            <a:avLst/>
          </a:prstGeom>
          <a:noFill/>
        </p:spPr>
      </p:pic>
      <p:pic>
        <p:nvPicPr>
          <p:cNvPr id="2051" name="Picture 3" descr="M:\P-DS\Psychopaths - Darwins Shepherds\02 Pictures\Persons\Neil DeGrasse Tyson copyright free\Neil_deGrasse_Tyson_-_NAC_Nov_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12976"/>
            <a:ext cx="3401755" cy="3645024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THE NEW SYSTEM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2667502" y="1484784"/>
            <a:ext cx="2977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800" dirty="0" smtClean="0">
                <a:latin typeface="Impact" pitchFamily="34" charset="0"/>
              </a:rPr>
              <a:t>COUNCIL</a:t>
            </a:r>
            <a:r>
              <a:rPr lang="sv-SE" sz="4800" dirty="0">
                <a:latin typeface="Impact" pitchFamily="34" charset="0"/>
              </a:rPr>
              <a:t> </a:t>
            </a:r>
            <a:r>
              <a:rPr lang="sv-SE" sz="4800" dirty="0" smtClean="0">
                <a:latin typeface="Impact" pitchFamily="34" charset="0"/>
              </a:rPr>
              <a:t>OF</a:t>
            </a:r>
          </a:p>
          <a:p>
            <a:pPr algn="ctr"/>
            <a:r>
              <a:rPr lang="sv-SE" sz="4800" dirty="0" smtClean="0">
                <a:latin typeface="Impact" pitchFamily="34" charset="0"/>
              </a:rPr>
              <a:t>SCIENTISTS</a:t>
            </a:r>
          </a:p>
        </p:txBody>
      </p:sp>
      <p:pic>
        <p:nvPicPr>
          <p:cNvPr id="2050" name="Picture 2" descr="M:\P-DS\Psychopaths - Darwins Shepherds\02 Pictures\Persons\Stephen Hawking copyright free\Stephen_Hawking.StarChild NA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0272"/>
            <a:ext cx="2541234" cy="3647728"/>
          </a:xfrm>
          <a:prstGeom prst="rect">
            <a:avLst/>
          </a:prstGeom>
          <a:noFill/>
        </p:spPr>
      </p:pic>
      <p:pic>
        <p:nvPicPr>
          <p:cNvPr id="2053" name="Picture 5" descr="M:\P-DS\Psychopaths - Darwins Shepherds\02 Pictures\Persons\David Attenborough copyright free\David_Attenborough_NASA cropped.jpg"/>
          <p:cNvPicPr>
            <a:picLocks noChangeAspect="1" noChangeArrowheads="1"/>
          </p:cNvPicPr>
          <p:nvPr/>
        </p:nvPicPr>
        <p:blipFill>
          <a:blip r:embed="rId7" cstate="print"/>
          <a:srcRect r="589" b="28719"/>
          <a:stretch>
            <a:fillRect/>
          </a:stretch>
        </p:blipFill>
        <p:spPr bwMode="auto">
          <a:xfrm>
            <a:off x="5652120" y="3212976"/>
            <a:ext cx="3488616" cy="3644122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THE NEW SYSTEM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4613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ruta 35"/>
          <p:cNvSpPr txBox="1"/>
          <p:nvPr/>
        </p:nvSpPr>
        <p:spPr>
          <a:xfrm>
            <a:off x="5004048" y="2564904"/>
            <a:ext cx="27002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Impact" pitchFamily="34" charset="0"/>
              </a:rPr>
              <a:t>GLOBAL DATABASE</a:t>
            </a:r>
            <a:endParaRPr lang="sv-SE" sz="2800" dirty="0">
              <a:latin typeface="Impact" pitchFamily="34" charset="0"/>
            </a:endParaRPr>
          </a:p>
        </p:txBody>
      </p:sp>
      <p:sp>
        <p:nvSpPr>
          <p:cNvPr id="39" name="Höger 38"/>
          <p:cNvSpPr/>
          <p:nvPr/>
        </p:nvSpPr>
        <p:spPr>
          <a:xfrm rot="19097881">
            <a:off x="3361431" y="3347572"/>
            <a:ext cx="16854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Diagram 10"/>
          <p:cNvGraphicFramePr/>
          <p:nvPr/>
        </p:nvGraphicFramePr>
        <p:xfrm>
          <a:off x="179512" y="1412776"/>
          <a:ext cx="374441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THE NEW SYSTEM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grpSp>
        <p:nvGrpSpPr>
          <p:cNvPr id="14" name="Grupp 13"/>
          <p:cNvGrpSpPr/>
          <p:nvPr/>
        </p:nvGrpSpPr>
        <p:grpSpPr>
          <a:xfrm>
            <a:off x="1115616" y="4581128"/>
            <a:ext cx="2025574" cy="2114933"/>
            <a:chOff x="395536" y="4581128"/>
            <a:chExt cx="2025574" cy="2114933"/>
          </a:xfrm>
        </p:grpSpPr>
        <p:grpSp>
          <p:nvGrpSpPr>
            <p:cNvPr id="15" name="Grupp 37"/>
            <p:cNvGrpSpPr/>
            <p:nvPr/>
          </p:nvGrpSpPr>
          <p:grpSpPr>
            <a:xfrm>
              <a:off x="395536" y="4581128"/>
              <a:ext cx="2025574" cy="1440160"/>
              <a:chOff x="611560" y="4869160"/>
              <a:chExt cx="2025574" cy="1440160"/>
            </a:xfrm>
          </p:grpSpPr>
          <p:sp>
            <p:nvSpPr>
              <p:cNvPr id="20" name="Likbent triangel 19"/>
              <p:cNvSpPr/>
              <p:nvPr/>
            </p:nvSpPr>
            <p:spPr>
              <a:xfrm>
                <a:off x="611560" y="5085184"/>
                <a:ext cx="1296144" cy="115212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latin typeface="Impact" pitchFamily="34" charset="0"/>
                </a:endParaRP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1339668" y="4869160"/>
                <a:ext cx="85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>
                    <a:latin typeface="Impact" pitchFamily="34" charset="0"/>
                  </a:rPr>
                  <a:t>GLOBAL</a:t>
                </a:r>
                <a:endParaRPr lang="sv-SE" dirty="0">
                  <a:latin typeface="Impact" pitchFamily="34" charset="0"/>
                </a:endParaRPr>
              </a:p>
            </p:txBody>
          </p:sp>
          <p:sp>
            <p:nvSpPr>
              <p:cNvPr id="22" name="textruta 21"/>
              <p:cNvSpPr txBox="1"/>
              <p:nvPr/>
            </p:nvSpPr>
            <p:spPr>
              <a:xfrm>
                <a:off x="1572687" y="5373216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>
                    <a:latin typeface="Impact" pitchFamily="34" charset="0"/>
                  </a:rPr>
                  <a:t>REGIONAL</a:t>
                </a:r>
                <a:endParaRPr lang="sv-SE" dirty="0">
                  <a:latin typeface="Impact" pitchFamily="34" charset="0"/>
                </a:endParaRPr>
              </a:p>
            </p:txBody>
          </p:sp>
          <p:sp>
            <p:nvSpPr>
              <p:cNvPr id="23" name="textruta 22"/>
              <p:cNvSpPr txBox="1"/>
              <p:nvPr/>
            </p:nvSpPr>
            <p:spPr>
              <a:xfrm>
                <a:off x="1907704" y="5939988"/>
                <a:ext cx="72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>
                    <a:latin typeface="Impact" pitchFamily="34" charset="0"/>
                  </a:rPr>
                  <a:t>LOCAL</a:t>
                </a:r>
                <a:endParaRPr lang="sv-SE" dirty="0">
                  <a:latin typeface="Impact" pitchFamily="34" charset="0"/>
                </a:endParaRPr>
              </a:p>
            </p:txBody>
          </p:sp>
        </p:grpSp>
        <p:grpSp>
          <p:nvGrpSpPr>
            <p:cNvPr id="16" name="Grupp 40"/>
            <p:cNvGrpSpPr/>
            <p:nvPr/>
          </p:nvGrpSpPr>
          <p:grpSpPr>
            <a:xfrm>
              <a:off x="764091" y="6021288"/>
              <a:ext cx="495541" cy="674773"/>
              <a:chOff x="467544" y="6021288"/>
              <a:chExt cx="495541" cy="674773"/>
            </a:xfrm>
          </p:grpSpPr>
          <p:pic>
            <p:nvPicPr>
              <p:cNvPr id="17" name="Picture 7" descr="M:\P-DS\Psychopaths - Darwins Shepherds\02 Pictures\Illustrations\84px-Silhouette.sv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7544" y="6021288"/>
                <a:ext cx="207509" cy="602765"/>
              </a:xfrm>
              <a:prstGeom prst="rect">
                <a:avLst/>
              </a:prstGeom>
              <a:noFill/>
            </p:spPr>
          </p:pic>
          <p:pic>
            <p:nvPicPr>
              <p:cNvPr id="18" name="Picture 7" descr="M:\P-DS\Psychopaths - Darwins Shepherds\02 Pictures\Illustrations\84px-Silhouette.sv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6093296"/>
                <a:ext cx="207509" cy="602765"/>
              </a:xfrm>
              <a:prstGeom prst="rect">
                <a:avLst/>
              </a:prstGeom>
              <a:noFill/>
            </p:spPr>
          </p:pic>
          <p:pic>
            <p:nvPicPr>
              <p:cNvPr id="19" name="Picture 7" descr="M:\P-DS\Psychopaths - Darwins Shepherds\02 Pictures\Illustrations\84px-Silhouette.sv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6021288"/>
                <a:ext cx="207509" cy="60276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0" name="textruta 49"/>
          <p:cNvSpPr txBox="1"/>
          <p:nvPr/>
        </p:nvSpPr>
        <p:spPr>
          <a:xfrm>
            <a:off x="5076056" y="4797152"/>
            <a:ext cx="2708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latin typeface="Impact" pitchFamily="34" charset="0"/>
              </a:rPr>
              <a:t>ADAPTABILITY</a:t>
            </a:r>
            <a:endParaRPr lang="sv-SE" sz="3600" dirty="0">
              <a:latin typeface="Impact" pitchFamily="34" charset="0"/>
            </a:endParaRPr>
          </a:p>
        </p:txBody>
      </p:sp>
      <p:sp>
        <p:nvSpPr>
          <p:cNvPr id="51" name="textruta 50"/>
          <p:cNvSpPr txBox="1"/>
          <p:nvPr/>
        </p:nvSpPr>
        <p:spPr>
          <a:xfrm>
            <a:off x="6156176" y="5661248"/>
            <a:ext cx="221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latin typeface="Impact" pitchFamily="34" charset="0"/>
              </a:rPr>
              <a:t>CLOSENESS</a:t>
            </a:r>
            <a:endParaRPr lang="sv-SE" sz="3600" dirty="0">
              <a:latin typeface="Impact" pitchFamily="34" charset="0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1043608" y="1268760"/>
          <a:ext cx="69847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THE NEW SYSTEM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graphicFrame>
        <p:nvGraphicFramePr>
          <p:cNvPr id="25" name="Diagram 24"/>
          <p:cNvGraphicFramePr/>
          <p:nvPr/>
        </p:nvGraphicFramePr>
        <p:xfrm>
          <a:off x="1691680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ruta 25"/>
          <p:cNvSpPr txBox="1"/>
          <p:nvPr/>
        </p:nvSpPr>
        <p:spPr>
          <a:xfrm>
            <a:off x="5076056" y="4797152"/>
            <a:ext cx="2708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latin typeface="Impact" pitchFamily="34" charset="0"/>
              </a:rPr>
              <a:t>ADAPTABILITY</a:t>
            </a:r>
            <a:endParaRPr lang="sv-SE" sz="3600" dirty="0">
              <a:latin typeface="Impact" pitchFamily="34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6156176" y="5661248"/>
            <a:ext cx="221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latin typeface="Impact" pitchFamily="34" charset="0"/>
              </a:rPr>
              <a:t>CLOSENESS</a:t>
            </a:r>
            <a:endParaRPr lang="sv-SE" sz="3600" dirty="0">
              <a:latin typeface="Impact" pitchFamily="34" charset="0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1115616" y="4581128"/>
            <a:ext cx="2025574" cy="2114933"/>
            <a:chOff x="395536" y="4581128"/>
            <a:chExt cx="2025574" cy="2114933"/>
          </a:xfrm>
        </p:grpSpPr>
        <p:grpSp>
          <p:nvGrpSpPr>
            <p:cNvPr id="29" name="Grupp 37"/>
            <p:cNvGrpSpPr/>
            <p:nvPr/>
          </p:nvGrpSpPr>
          <p:grpSpPr>
            <a:xfrm>
              <a:off x="395536" y="4581128"/>
              <a:ext cx="2025574" cy="1440160"/>
              <a:chOff x="611560" y="4869160"/>
              <a:chExt cx="2025574" cy="1440160"/>
            </a:xfrm>
          </p:grpSpPr>
          <p:sp>
            <p:nvSpPr>
              <p:cNvPr id="47" name="Likbent triangel 46"/>
              <p:cNvSpPr/>
              <p:nvPr/>
            </p:nvSpPr>
            <p:spPr>
              <a:xfrm>
                <a:off x="611560" y="5085184"/>
                <a:ext cx="1296144" cy="115212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latin typeface="Impact" pitchFamily="34" charset="0"/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1339668" y="4869160"/>
                <a:ext cx="85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>
                    <a:latin typeface="Impact" pitchFamily="34" charset="0"/>
                  </a:rPr>
                  <a:t>GLOBAL</a:t>
                </a:r>
                <a:endParaRPr lang="sv-SE" dirty="0">
                  <a:latin typeface="Impact" pitchFamily="34" charset="0"/>
                </a:endParaRPr>
              </a:p>
            </p:txBody>
          </p:sp>
          <p:sp>
            <p:nvSpPr>
              <p:cNvPr id="49" name="textruta 48"/>
              <p:cNvSpPr txBox="1"/>
              <p:nvPr/>
            </p:nvSpPr>
            <p:spPr>
              <a:xfrm>
                <a:off x="1572687" y="5373216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>
                    <a:latin typeface="Impact" pitchFamily="34" charset="0"/>
                  </a:rPr>
                  <a:t>REGIONAL</a:t>
                </a:r>
                <a:endParaRPr lang="sv-SE" dirty="0">
                  <a:latin typeface="Impact" pitchFamily="34" charset="0"/>
                </a:endParaRPr>
              </a:p>
            </p:txBody>
          </p:sp>
          <p:sp>
            <p:nvSpPr>
              <p:cNvPr id="50" name="textruta 49"/>
              <p:cNvSpPr txBox="1"/>
              <p:nvPr/>
            </p:nvSpPr>
            <p:spPr>
              <a:xfrm>
                <a:off x="1907704" y="5939988"/>
                <a:ext cx="72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>
                    <a:latin typeface="Impact" pitchFamily="34" charset="0"/>
                  </a:rPr>
                  <a:t>LOCAL</a:t>
                </a:r>
                <a:endParaRPr lang="sv-SE" dirty="0">
                  <a:latin typeface="Impact" pitchFamily="34" charset="0"/>
                </a:endParaRPr>
              </a:p>
            </p:txBody>
          </p:sp>
        </p:grpSp>
        <p:grpSp>
          <p:nvGrpSpPr>
            <p:cNvPr id="30" name="Grupp 40"/>
            <p:cNvGrpSpPr/>
            <p:nvPr/>
          </p:nvGrpSpPr>
          <p:grpSpPr>
            <a:xfrm>
              <a:off x="764091" y="6021288"/>
              <a:ext cx="495541" cy="674773"/>
              <a:chOff x="467544" y="6021288"/>
              <a:chExt cx="495541" cy="674773"/>
            </a:xfrm>
          </p:grpSpPr>
          <p:pic>
            <p:nvPicPr>
              <p:cNvPr id="32" name="Picture 7" descr="M:\P-DS\Psychopaths - Darwins Shepherds\02 Pictures\Illustrations\84px-Silhouette.sv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7544" y="6021288"/>
                <a:ext cx="207509" cy="602765"/>
              </a:xfrm>
              <a:prstGeom prst="rect">
                <a:avLst/>
              </a:prstGeom>
              <a:noFill/>
            </p:spPr>
          </p:pic>
          <p:pic>
            <p:nvPicPr>
              <p:cNvPr id="45" name="Picture 7" descr="M:\P-DS\Psychopaths - Darwins Shepherds\02 Pictures\Illustrations\84px-Silhouette.sv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11560" y="6093296"/>
                <a:ext cx="207509" cy="602765"/>
              </a:xfrm>
              <a:prstGeom prst="rect">
                <a:avLst/>
              </a:prstGeom>
              <a:noFill/>
            </p:spPr>
          </p:pic>
          <p:pic>
            <p:nvPicPr>
              <p:cNvPr id="46" name="Picture 7" descr="M:\P-DS\Psychopaths - Darwins Shepherds\02 Pictures\Illustrations\84px-Silhouette.sv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5576" y="6021288"/>
                <a:ext cx="207509" cy="60276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23528" y="1628800"/>
            <a:ext cx="8496944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sv-SE" sz="4400" dirty="0" smtClean="0">
                <a:solidFill>
                  <a:schemeClr val="tx1"/>
                </a:solidFill>
                <a:latin typeface="Impact" pitchFamily="34" charset="0"/>
              </a:rPr>
              <a:t>CURRENT SITUATION (GLOBAL)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4400" dirty="0" smtClean="0">
                <a:solidFill>
                  <a:schemeClr val="tx1"/>
                </a:solidFill>
                <a:latin typeface="Impact" pitchFamily="34" charset="0"/>
              </a:rPr>
              <a:t>CORNERSTONES OF THE CURRENT      ECONOMIC SYSTEM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4400" dirty="0" smtClean="0">
                <a:solidFill>
                  <a:schemeClr val="tx1"/>
                </a:solidFill>
                <a:latin typeface="Impact" pitchFamily="34" charset="0"/>
              </a:rPr>
              <a:t>MOVEMENT AIMS (GLOBAL TIME OUT)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4400" dirty="0" smtClean="0">
                <a:solidFill>
                  <a:schemeClr val="tx1"/>
                </a:solidFill>
                <a:latin typeface="Impact" pitchFamily="34" charset="0"/>
              </a:rPr>
              <a:t>RESOURCE BASED ECONOMY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4400" dirty="0" smtClean="0">
                <a:solidFill>
                  <a:schemeClr val="tx1"/>
                </a:solidFill>
                <a:latin typeface="Impact" pitchFamily="34" charset="0"/>
              </a:rPr>
              <a:t>THE NEW SYSTEM</a:t>
            </a:r>
            <a:endParaRPr lang="sv-SE" sz="4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AGENDA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P-DS\P-DS\02 Pictures\Technology\1280px-Pelamis_bursts_out_of_a_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153595" cy="2735830"/>
          </a:xfrm>
          <a:prstGeom prst="rect">
            <a:avLst/>
          </a:prstGeom>
          <a:noFill/>
        </p:spPr>
      </p:pic>
      <p:pic>
        <p:nvPicPr>
          <p:cNvPr id="1026" name="Picture 2" descr="G:\P-DS\P-DS\02 Pictures\Technology\NesjavellirPowerPlant_edit2 Geothermal Gretar Ívarsson.jpg"/>
          <p:cNvPicPr>
            <a:picLocks noChangeAspect="1" noChangeArrowheads="1"/>
          </p:cNvPicPr>
          <p:nvPr/>
        </p:nvPicPr>
        <p:blipFill>
          <a:blip r:embed="rId3" cstate="print"/>
          <a:srcRect l="1732" r="2677" b="1654"/>
          <a:stretch>
            <a:fillRect/>
          </a:stretch>
        </p:blipFill>
        <p:spPr bwMode="auto">
          <a:xfrm>
            <a:off x="4139952" y="4077071"/>
            <a:ext cx="4062357" cy="2786614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FUTURE ENRGY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pic>
        <p:nvPicPr>
          <p:cNvPr id="1027" name="Picture 3" descr="G:\P-DS\P-DS\02 Pictures\Technology\Windpark_Galicia.jpg"/>
          <p:cNvPicPr>
            <a:picLocks noChangeAspect="1" noChangeArrowheads="1"/>
          </p:cNvPicPr>
          <p:nvPr/>
        </p:nvPicPr>
        <p:blipFill>
          <a:blip r:embed="rId5" cstate="print"/>
          <a:srcRect r="35030"/>
          <a:stretch>
            <a:fillRect/>
          </a:stretch>
        </p:blipFill>
        <p:spPr bwMode="auto">
          <a:xfrm>
            <a:off x="1" y="4077072"/>
            <a:ext cx="4132845" cy="2808311"/>
          </a:xfrm>
          <a:prstGeom prst="rect">
            <a:avLst/>
          </a:prstGeom>
          <a:noFill/>
        </p:spPr>
      </p:pic>
      <p:pic>
        <p:nvPicPr>
          <p:cNvPr id="1028" name="Picture 4" descr="G:\P-DS\P-DS\02 Pictures\Technology\Solar_Plant_kl Californ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340768"/>
            <a:ext cx="4057278" cy="2736304"/>
          </a:xfrm>
          <a:prstGeom prst="rect">
            <a:avLst/>
          </a:prstGeom>
          <a:noFill/>
        </p:spPr>
      </p:pic>
      <p:sp>
        <p:nvSpPr>
          <p:cNvPr id="10" name="textruta 9"/>
          <p:cNvSpPr txBox="1"/>
          <p:nvPr/>
        </p:nvSpPr>
        <p:spPr>
          <a:xfrm rot="16200000">
            <a:off x="6191348" y="3517239"/>
            <a:ext cx="5019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>
                <a:latin typeface="Impact" pitchFamily="34" charset="0"/>
              </a:rPr>
              <a:t>AND WHAT MORE?</a:t>
            </a:r>
            <a:endParaRPr lang="sv-SE" sz="5400" dirty="0">
              <a:latin typeface="Impact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012720" y="3492297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solidFill>
                  <a:srgbClr val="00FF00"/>
                </a:solidFill>
                <a:latin typeface="Impact" pitchFamily="34" charset="0"/>
              </a:rPr>
              <a:t>&gt;80%</a:t>
            </a:r>
            <a:endParaRPr lang="sv-SE" sz="3200" dirty="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948264" y="6300609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solidFill>
                  <a:srgbClr val="00FF00"/>
                </a:solidFill>
                <a:latin typeface="Impact" pitchFamily="34" charset="0"/>
              </a:rPr>
              <a:t>3600x</a:t>
            </a:r>
            <a:endParaRPr lang="sv-SE" sz="3200" dirty="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400647" y="6309320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solidFill>
                  <a:srgbClr val="00FF00"/>
                </a:solidFill>
                <a:latin typeface="Impact" pitchFamily="34" charset="0"/>
              </a:rPr>
              <a:t>10x</a:t>
            </a:r>
            <a:endParaRPr lang="sv-SE" sz="3200" dirty="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4096823" y="3492297"/>
            <a:ext cx="4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rgbClr val="00FF00"/>
                </a:solidFill>
                <a:latin typeface="Impact" pitchFamily="34" charset="0"/>
              </a:rPr>
              <a:t>4.1% </a:t>
            </a:r>
            <a:r>
              <a:rPr lang="sv-SE" sz="3200" dirty="0" err="1" smtClean="0">
                <a:solidFill>
                  <a:srgbClr val="00FF00"/>
                </a:solidFill>
                <a:latin typeface="Impact" pitchFamily="34" charset="0"/>
              </a:rPr>
              <a:t>desert</a:t>
            </a:r>
            <a:r>
              <a:rPr lang="sv-SE" sz="3200" dirty="0" smtClean="0">
                <a:solidFill>
                  <a:srgbClr val="00FF00"/>
                </a:solidFill>
                <a:latin typeface="Impact" pitchFamily="34" charset="0"/>
              </a:rPr>
              <a:t> area = 100%</a:t>
            </a:r>
            <a:endParaRPr lang="sv-SE" sz="3200" dirty="0">
              <a:solidFill>
                <a:srgbClr val="00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HUMAN RIGHTS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251520" y="1484784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Impact" pitchFamily="34" charset="0"/>
              </a:rPr>
              <a:t>HEALTH/FOOD</a:t>
            </a:r>
          </a:p>
          <a:p>
            <a:r>
              <a:rPr lang="sv-SE" sz="3600" dirty="0" smtClean="0">
                <a:latin typeface="Impact" pitchFamily="34" charset="0"/>
              </a:rPr>
              <a:t>HOME</a:t>
            </a:r>
          </a:p>
          <a:p>
            <a:r>
              <a:rPr lang="sv-SE" sz="3600" dirty="0" smtClean="0">
                <a:latin typeface="Impact" pitchFamily="34" charset="0"/>
              </a:rPr>
              <a:t>EDUCATION AND KNOWLEDGE</a:t>
            </a:r>
          </a:p>
          <a:p>
            <a:r>
              <a:rPr lang="sv-SE" sz="3600" dirty="0" smtClean="0">
                <a:latin typeface="Impact" pitchFamily="34" charset="0"/>
              </a:rPr>
              <a:t>SPEECH/WRITING</a:t>
            </a:r>
          </a:p>
          <a:p>
            <a:r>
              <a:rPr lang="sv-SE" sz="3600" dirty="0" smtClean="0">
                <a:latin typeface="Impact" pitchFamily="34" charset="0"/>
              </a:rPr>
              <a:t>BELIEF</a:t>
            </a:r>
          </a:p>
          <a:p>
            <a:r>
              <a:rPr lang="sv-SE" sz="3600" dirty="0" smtClean="0">
                <a:latin typeface="Impact" pitchFamily="34" charset="0"/>
              </a:rPr>
              <a:t>SEXUAL ORIENTATION/BELONGING</a:t>
            </a:r>
          </a:p>
          <a:p>
            <a:r>
              <a:rPr lang="sv-SE" sz="3600" dirty="0" smtClean="0">
                <a:latin typeface="Impact" pitchFamily="34" charset="0"/>
              </a:rPr>
              <a:t>ETHNICITY</a:t>
            </a:r>
          </a:p>
          <a:p>
            <a:r>
              <a:rPr lang="sv-SE" sz="3600" dirty="0" smtClean="0">
                <a:latin typeface="Impact" pitchFamily="34" charset="0"/>
              </a:rPr>
              <a:t>CLOTHES</a:t>
            </a:r>
          </a:p>
          <a:p>
            <a:r>
              <a:rPr lang="sv-SE" sz="3600" dirty="0" smtClean="0">
                <a:latin typeface="Impact" pitchFamily="34" charset="0"/>
              </a:rPr>
              <a:t>PUBLIC TRANSPORTATION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999" y="4181178"/>
            <a:ext cx="3013001" cy="26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WORK AND REWARD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12" name="textruta 11"/>
          <p:cNvSpPr txBox="1"/>
          <p:nvPr/>
        </p:nvSpPr>
        <p:spPr>
          <a:xfrm>
            <a:off x="427712" y="4077072"/>
            <a:ext cx="310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err="1" smtClean="0">
                <a:latin typeface="Impact" pitchFamily="34" charset="0"/>
              </a:rPr>
              <a:t>How</a:t>
            </a: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much</a:t>
            </a:r>
            <a:r>
              <a:rPr lang="sv-SE" sz="4800" dirty="0" smtClean="0">
                <a:latin typeface="Impact" pitchFamily="34" charset="0"/>
              </a:rPr>
              <a:t>?</a:t>
            </a:r>
          </a:p>
          <a:p>
            <a:r>
              <a:rPr lang="sv-SE" sz="4800" dirty="0" err="1" smtClean="0">
                <a:latin typeface="Impact" pitchFamily="34" charset="0"/>
              </a:rPr>
              <a:t>How</a:t>
            </a: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many</a:t>
            </a:r>
            <a:r>
              <a:rPr lang="sv-SE" sz="4800" dirty="0" smtClean="0">
                <a:latin typeface="Impact" pitchFamily="34" charset="0"/>
              </a:rPr>
              <a:t>?</a:t>
            </a:r>
          </a:p>
          <a:p>
            <a:r>
              <a:rPr lang="sv-SE" sz="4800" dirty="0" err="1" smtClean="0">
                <a:latin typeface="Impact" pitchFamily="34" charset="0"/>
              </a:rPr>
              <a:t>How</a:t>
            </a:r>
            <a:r>
              <a:rPr lang="sv-SE" sz="4800" dirty="0" smtClean="0">
                <a:latin typeface="Impact" pitchFamily="34" charset="0"/>
              </a:rPr>
              <a:t> </a:t>
            </a:r>
            <a:r>
              <a:rPr lang="sv-SE" sz="4800" dirty="0" err="1" smtClean="0">
                <a:latin typeface="Impact" pitchFamily="34" charset="0"/>
              </a:rPr>
              <a:t>long</a:t>
            </a:r>
            <a:r>
              <a:rPr lang="sv-SE" sz="4800" dirty="0" smtClean="0">
                <a:latin typeface="Impact" pitchFamily="34" charset="0"/>
              </a:rPr>
              <a:t>?</a:t>
            </a:r>
            <a:endParaRPr lang="sv-SE" sz="4800" dirty="0">
              <a:latin typeface="Impact" pitchFamily="34" charset="0"/>
            </a:endParaRPr>
          </a:p>
        </p:txBody>
      </p:sp>
      <p:pic>
        <p:nvPicPr>
          <p:cNvPr id="1030" name="Picture 6" descr="M:\P-DS\Psychopaths - Darwins Shepherds\02 Pictures\Illustrations\Schlaegel_und_eisen-sign_of_mi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2376264" cy="2376264"/>
          </a:xfrm>
          <a:prstGeom prst="rect">
            <a:avLst/>
          </a:prstGeom>
          <a:noFill/>
        </p:spPr>
      </p:pic>
      <p:grpSp>
        <p:nvGrpSpPr>
          <p:cNvPr id="15" name="Grupp 14"/>
          <p:cNvGrpSpPr/>
          <p:nvPr/>
        </p:nvGrpSpPr>
        <p:grpSpPr>
          <a:xfrm>
            <a:off x="3707904" y="1966876"/>
            <a:ext cx="3384377" cy="3910396"/>
            <a:chOff x="3777793" y="1390812"/>
            <a:chExt cx="3384377" cy="3910396"/>
          </a:xfrm>
        </p:grpSpPr>
        <p:sp>
          <p:nvSpPr>
            <p:cNvPr id="10" name="5-udd 9"/>
            <p:cNvSpPr/>
            <p:nvPr/>
          </p:nvSpPr>
          <p:spPr>
            <a:xfrm rot="18900000">
              <a:off x="3777793" y="2254908"/>
              <a:ext cx="1728192" cy="1728192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5-udd 8"/>
            <p:cNvSpPr/>
            <p:nvPr/>
          </p:nvSpPr>
          <p:spPr>
            <a:xfrm rot="18900000">
              <a:off x="4569881" y="1390812"/>
              <a:ext cx="1728192" cy="1728192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5-udd 10"/>
            <p:cNvSpPr/>
            <p:nvPr/>
          </p:nvSpPr>
          <p:spPr>
            <a:xfrm rot="18900000">
              <a:off x="5433978" y="2254908"/>
              <a:ext cx="1728192" cy="1728192"/>
            </a:xfrm>
            <a:prstGeom prst="star5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31" name="Picture 7" descr="M:\P-DS\Psychopaths - Darwins Shepherds\02 Pictures\Illustrations\84px-Silhouette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5" y="2977108"/>
              <a:ext cx="800100" cy="2324100"/>
            </a:xfrm>
            <a:prstGeom prst="rect">
              <a:avLst/>
            </a:prstGeom>
            <a:noFill/>
          </p:spPr>
        </p:pic>
      </p:grpSp>
      <p:sp>
        <p:nvSpPr>
          <p:cNvPr id="16" name="textruta 15"/>
          <p:cNvSpPr txBox="1"/>
          <p:nvPr/>
        </p:nvSpPr>
        <p:spPr>
          <a:xfrm>
            <a:off x="4355976" y="1988840"/>
            <a:ext cx="4564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>
                <a:latin typeface="Impact" pitchFamily="34" charset="0"/>
              </a:rPr>
              <a:t>BENEFIT </a:t>
            </a:r>
            <a:r>
              <a:rPr lang="sv-SE" sz="4400" b="1" dirty="0" smtClean="0">
                <a:latin typeface="Impact" pitchFamily="34" charset="0"/>
                <a:sym typeface="Wingdings" pitchFamily="2" charset="2"/>
              </a:rPr>
              <a:t></a:t>
            </a:r>
            <a:r>
              <a:rPr lang="sv-SE" sz="4400" dirty="0" smtClean="0">
                <a:latin typeface="Impact" pitchFamily="34" charset="0"/>
              </a:rPr>
              <a:t> REWARD</a:t>
            </a:r>
            <a:endParaRPr lang="sv-SE" sz="4400" dirty="0"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"/>
            <a:ext cx="4365104" cy="4365103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35696" y="3861048"/>
            <a:ext cx="5472608" cy="821953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Impact" pitchFamily="34" charset="0"/>
              </a:rPr>
              <a:t>THE GREATER EARTH MOVEMENT</a:t>
            </a:r>
            <a:endParaRPr lang="sv-SE" sz="3200" dirty="0">
              <a:latin typeface="Impact" pitchFamily="34" charset="0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323528" y="4941168"/>
            <a:ext cx="83529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CONTACT: </a:t>
            </a:r>
            <a:r>
              <a:rPr kumimoji="0" lang="sv-S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robin_saask@hotmail.com</a:t>
            </a:r>
            <a:r>
              <a:rPr kumimoji="0" lang="sv-S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sv-S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sv-S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FACEBOOK: The Greater Earth </a:t>
            </a:r>
            <a:r>
              <a:rPr kumimoji="0" lang="sv-S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Movement</a:t>
            </a: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CURRENT SITUATION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539552" y="1916832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>
                <a:latin typeface="Impact" pitchFamily="34" charset="0"/>
              </a:rPr>
              <a:t>2010</a:t>
            </a:r>
            <a:endParaRPr lang="sv-SE" sz="4400" dirty="0">
              <a:latin typeface="Impact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485938" y="1916832"/>
            <a:ext cx="1374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>
                <a:latin typeface="Impact" pitchFamily="34" charset="0"/>
              </a:rPr>
              <a:t>2030</a:t>
            </a:r>
            <a:endParaRPr lang="sv-SE" sz="4400" dirty="0">
              <a:latin typeface="Impact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588224" y="1916832"/>
            <a:ext cx="1374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>
                <a:latin typeface="Impact" pitchFamily="34" charset="0"/>
              </a:rPr>
              <a:t>2050</a:t>
            </a:r>
            <a:endParaRPr lang="sv-SE" sz="4400" dirty="0"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M:\P-DS\Psychopaths - Darwins Shepherds\02 Pictures\World\1280px-Permafrost_in_High_Arct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58746"/>
            <a:ext cx="3419872" cy="2399254"/>
          </a:xfrm>
          <a:prstGeom prst="rect">
            <a:avLst/>
          </a:prstGeom>
          <a:noFill/>
        </p:spPr>
      </p:pic>
      <p:pic>
        <p:nvPicPr>
          <p:cNvPr id="3076" name="Picture 4" descr="M:\P-DS\Psychopaths - Darwins Shepherds\02 Pictures\World\Greenland_42.74746W_71.57394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8" y="4468564"/>
            <a:ext cx="3192564" cy="2389435"/>
          </a:xfrm>
          <a:prstGeom prst="rect">
            <a:avLst/>
          </a:prstGeom>
          <a:noFill/>
        </p:spPr>
      </p:pic>
      <p:pic>
        <p:nvPicPr>
          <p:cNvPr id="3075" name="Picture 3" descr="M:\P-DS\Psychopaths - Darwins Shepherds\02 Pictures\World\NOAA\line1657.jpg"/>
          <p:cNvPicPr>
            <a:picLocks noChangeAspect="1" noChangeArrowheads="1"/>
          </p:cNvPicPr>
          <p:nvPr/>
        </p:nvPicPr>
        <p:blipFill>
          <a:blip r:embed="rId4" cstate="print"/>
          <a:srcRect r="8109"/>
          <a:stretch>
            <a:fillRect/>
          </a:stretch>
        </p:blipFill>
        <p:spPr bwMode="auto">
          <a:xfrm>
            <a:off x="4677042" y="1323516"/>
            <a:ext cx="4487153" cy="3168352"/>
          </a:xfrm>
          <a:prstGeom prst="rect">
            <a:avLst/>
          </a:prstGeom>
          <a:noFill/>
        </p:spPr>
      </p:pic>
      <p:pic>
        <p:nvPicPr>
          <p:cNvPr id="3074" name="Picture 2" descr="M:\P-DS\Psychopaths - Darwins Shepherds\02 Pictures\World\NOAA\arct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876801" cy="3657600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CURRENT SITUATION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323528" y="3861048"/>
            <a:ext cx="439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err="1" smtClean="0">
                <a:solidFill>
                  <a:srgbClr val="FF0000"/>
                </a:solidFill>
                <a:latin typeface="Impact" pitchFamily="34" charset="0"/>
              </a:rPr>
              <a:t>Ice-free</a:t>
            </a:r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 summer 2030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228184" y="1412776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800 000 </a:t>
            </a:r>
            <a:r>
              <a:rPr lang="sv-SE" sz="3600" dirty="0" err="1" smtClean="0">
                <a:solidFill>
                  <a:srgbClr val="FF0000"/>
                </a:solidFill>
                <a:latin typeface="Impact" pitchFamily="34" charset="0"/>
              </a:rPr>
              <a:t>years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63688" y="6093296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+ 7m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084168" y="479715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CH</a:t>
            </a:r>
            <a:r>
              <a:rPr lang="sv-SE" sz="2000" dirty="0" smtClean="0">
                <a:solidFill>
                  <a:srgbClr val="FF0000"/>
                </a:solidFill>
                <a:latin typeface="Impact" pitchFamily="34" charset="0"/>
              </a:rPr>
              <a:t>4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535638" y="609329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u="sng" dirty="0" smtClean="0">
                <a:solidFill>
                  <a:srgbClr val="FF0000"/>
                </a:solidFill>
                <a:latin typeface="Impact" pitchFamily="34" charset="0"/>
              </a:rPr>
              <a:t>3</a:t>
            </a:r>
            <a:r>
              <a:rPr lang="sv-SE" sz="3600" u="sng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sv-SE" sz="3600" u="sng" dirty="0" err="1" smtClean="0">
                <a:solidFill>
                  <a:srgbClr val="FF0000"/>
                </a:solidFill>
                <a:latin typeface="Impact" pitchFamily="34" charset="0"/>
              </a:rPr>
              <a:t>years</a:t>
            </a:r>
            <a:endParaRPr lang="sv-SE" sz="3600" u="sng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5" name="Höger 14"/>
          <p:cNvSpPr/>
          <p:nvPr/>
        </p:nvSpPr>
        <p:spPr>
          <a:xfrm>
            <a:off x="3995936" y="465313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 15"/>
          <p:cNvSpPr/>
          <p:nvPr/>
        </p:nvSpPr>
        <p:spPr>
          <a:xfrm rot="10800000">
            <a:off x="3995936" y="616530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 16"/>
          <p:cNvSpPr/>
          <p:nvPr/>
        </p:nvSpPr>
        <p:spPr>
          <a:xfrm rot="16200000">
            <a:off x="3383868" y="540922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Höger 17"/>
          <p:cNvSpPr/>
          <p:nvPr/>
        </p:nvSpPr>
        <p:spPr>
          <a:xfrm rot="5400000">
            <a:off x="4680012" y="540922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4211960" y="5229200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>
                <a:solidFill>
                  <a:srgbClr val="FF0000"/>
                </a:solidFill>
                <a:latin typeface="Impact" pitchFamily="34" charset="0"/>
              </a:rPr>
              <a:t>C</a:t>
            </a:r>
            <a:endParaRPr lang="sv-SE" sz="48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:\P-DS\Psychopaths - Darwins Shepherds\02 Pictures\World\NOAA\TUNA nur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109430" cy="2664296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CURRENT SITUATION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12" name="textruta 11"/>
          <p:cNvSpPr txBox="1"/>
          <p:nvPr/>
        </p:nvSpPr>
        <p:spPr>
          <a:xfrm>
            <a:off x="5076056" y="2276872"/>
            <a:ext cx="300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2050: </a:t>
            </a:r>
            <a:r>
              <a:rPr lang="sv-SE" sz="3600" dirty="0" err="1" smtClean="0">
                <a:solidFill>
                  <a:srgbClr val="FF0000"/>
                </a:solidFill>
                <a:latin typeface="Impact" pitchFamily="34" charset="0"/>
              </a:rPr>
              <a:t>Collapse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059832" y="1628800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90%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029" name="Picture 5" descr="M:\P-DS\Psychopaths - Darwins Shepherds\02 Pictures\World\NOAA\reef2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104601" cy="2664296"/>
          </a:xfrm>
          <a:prstGeom prst="rect">
            <a:avLst/>
          </a:prstGeom>
          <a:noFill/>
        </p:spPr>
      </p:pic>
      <p:sp>
        <p:nvSpPr>
          <p:cNvPr id="13" name="textruta 12"/>
          <p:cNvSpPr txBox="1"/>
          <p:nvPr/>
        </p:nvSpPr>
        <p:spPr>
          <a:xfrm>
            <a:off x="2987824" y="414908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10%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148064" y="4221088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2033: 60% </a:t>
            </a:r>
            <a:r>
              <a:rPr lang="sv-SE" sz="3600" dirty="0" err="1" smtClean="0">
                <a:solidFill>
                  <a:srgbClr val="FF0000"/>
                </a:solidFill>
                <a:latin typeface="Impact" pitchFamily="34" charset="0"/>
              </a:rPr>
              <a:t>gone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209212" y="6012577"/>
            <a:ext cx="475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FF0000"/>
                </a:solidFill>
                <a:latin typeface="Impact" pitchFamily="34" charset="0"/>
              </a:rPr>
              <a:t>PRIMARY THREAT: ACIDIFICATION</a:t>
            </a:r>
            <a:endParaRPr lang="sv-SE" sz="28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CURRENT SITUATION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pic>
        <p:nvPicPr>
          <p:cNvPr id="6146" name="Picture 2" descr="M:\P-DS\Psychopaths - Darwins Shepherds\02 Pictures\World\Masked_tree_frog_swimming Charles J Sh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340769"/>
            <a:ext cx="3456384" cy="2304256"/>
          </a:xfrm>
          <a:prstGeom prst="rect">
            <a:avLst/>
          </a:prstGeom>
          <a:noFill/>
        </p:spPr>
      </p:pic>
      <p:pic>
        <p:nvPicPr>
          <p:cNvPr id="6147" name="Picture 3" descr="M:\P-DS\Psychopaths - Darwins Shepherds\02 Pictures\World\Black-maned_lion_and_cub_4 Charles J Shar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456384" cy="2304256"/>
          </a:xfrm>
          <a:prstGeom prst="rect">
            <a:avLst/>
          </a:prstGeom>
          <a:noFill/>
        </p:spPr>
      </p:pic>
      <p:pic>
        <p:nvPicPr>
          <p:cNvPr id="6148" name="Picture 4" descr="M:\P-DS\Psychopaths - Darwins Shepherds\02 Pictures\World\1024px-Amazonian_rainforest_2 Pahpa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6789" y="1340768"/>
            <a:ext cx="3527776" cy="3489880"/>
          </a:xfrm>
          <a:prstGeom prst="rect">
            <a:avLst/>
          </a:prstGeom>
          <a:noFill/>
        </p:spPr>
      </p:pic>
      <p:sp>
        <p:nvSpPr>
          <p:cNvPr id="8" name="textruta 7"/>
          <p:cNvSpPr txBox="1"/>
          <p:nvPr/>
        </p:nvSpPr>
        <p:spPr>
          <a:xfrm>
            <a:off x="3419872" y="3142709"/>
            <a:ext cx="78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1/3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419872" y="5807005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1/5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7956376" y="4310348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70%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6149" name="Picture 5" descr="M:\P-DS\Psychopaths - Darwins Shepherds\02 Pictures\World\396px-Football_field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897638" y="4564982"/>
            <a:ext cx="1823364" cy="2762672"/>
          </a:xfrm>
          <a:prstGeom prst="rect">
            <a:avLst/>
          </a:prstGeom>
          <a:noFill/>
        </p:spPr>
      </p:pic>
      <p:sp>
        <p:nvSpPr>
          <p:cNvPr id="12" name="textruta 11"/>
          <p:cNvSpPr txBox="1"/>
          <p:nvPr/>
        </p:nvSpPr>
        <p:spPr>
          <a:xfrm>
            <a:off x="7236296" y="5661248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x 36/min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67544" y="621166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err="1" smtClean="0">
                <a:solidFill>
                  <a:srgbClr val="FF0000"/>
                </a:solidFill>
                <a:latin typeface="Impact" pitchFamily="34" charset="0"/>
              </a:rPr>
              <a:t>Gone</a:t>
            </a:r>
            <a:r>
              <a:rPr lang="sv-SE" sz="3600" dirty="0" smtClean="0">
                <a:solidFill>
                  <a:srgbClr val="FF0000"/>
                </a:solidFill>
                <a:latin typeface="Impact" pitchFamily="34" charset="0"/>
              </a:rPr>
              <a:t> 2030?</a:t>
            </a:r>
            <a:endParaRPr lang="sv-SE" sz="3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CURRENT SITUATION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228642" y="144502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Impact" pitchFamily="34" charset="0"/>
              </a:rPr>
              <a:t>PETRI DISH</a:t>
            </a:r>
            <a:endParaRPr lang="sv-SE" sz="3600" dirty="0">
              <a:latin typeface="Impact" pitchFamily="34" charset="0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179512" y="2420888"/>
            <a:ext cx="273630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707570" y="3429000"/>
            <a:ext cx="912101" cy="91210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3131840" y="2492896"/>
            <a:ext cx="266429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3520758" y="3068960"/>
            <a:ext cx="1585890" cy="158589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6156176" y="1484784"/>
            <a:ext cx="2863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Impact" pitchFamily="34" charset="0"/>
              </a:rPr>
              <a:t>”EASTER ISLAND”</a:t>
            </a:r>
            <a:endParaRPr lang="sv-SE" sz="3200" dirty="0">
              <a:latin typeface="Impact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4452" y="2132856"/>
            <a:ext cx="2708920" cy="416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Höger 17"/>
          <p:cNvSpPr/>
          <p:nvPr/>
        </p:nvSpPr>
        <p:spPr>
          <a:xfrm rot="2829937">
            <a:off x="2691617" y="5143350"/>
            <a:ext cx="1745605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4067944" y="6165304"/>
            <a:ext cx="2412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Impact" pitchFamily="34" charset="0"/>
              </a:rPr>
              <a:t>ALTERNATIVES</a:t>
            </a:r>
            <a:endParaRPr lang="sv-SE" sz="3200" dirty="0">
              <a:latin typeface="Impact" pitchFamily="34" charset="0"/>
            </a:endParaRPr>
          </a:p>
        </p:txBody>
      </p:sp>
      <p:sp>
        <p:nvSpPr>
          <p:cNvPr id="20" name="Höger 19"/>
          <p:cNvSpPr/>
          <p:nvPr/>
        </p:nvSpPr>
        <p:spPr>
          <a:xfrm>
            <a:off x="6012160" y="3356992"/>
            <a:ext cx="64807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880" y="1124744"/>
            <a:ext cx="450912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4392563" cy="43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CURRENT SITUATION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1763688" y="1628800"/>
            <a:ext cx="769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>
                <a:latin typeface="Impact" pitchFamily="34" charset="0"/>
              </a:rPr>
              <a:t>62</a:t>
            </a:r>
            <a:endParaRPr lang="sv-SE" sz="4400" dirty="0">
              <a:latin typeface="Impact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292080" y="1700808"/>
            <a:ext cx="3509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>
                <a:latin typeface="Impact" pitchFamily="34" charset="0"/>
              </a:rPr>
              <a:t>3 500 000 000</a:t>
            </a:r>
            <a:endParaRPr lang="sv-SE" sz="4400" dirty="0">
              <a:latin typeface="Impact" pitchFamily="34" charset="0"/>
            </a:endParaRPr>
          </a:p>
        </p:txBody>
      </p:sp>
      <p:pic>
        <p:nvPicPr>
          <p:cNvPr id="3074" name="Picture 2" descr="M:\P-DS\Psychopaths - Darwins Shepherds\02 Pictures\World\vulture-chi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869161"/>
            <a:ext cx="2982329" cy="1988840"/>
          </a:xfrm>
          <a:prstGeom prst="rect">
            <a:avLst/>
          </a:prstGeom>
          <a:noFill/>
        </p:spPr>
      </p:pic>
      <p:sp>
        <p:nvSpPr>
          <p:cNvPr id="11" name="textruta 10"/>
          <p:cNvSpPr txBox="1"/>
          <p:nvPr/>
        </p:nvSpPr>
        <p:spPr>
          <a:xfrm>
            <a:off x="5580112" y="5661248"/>
            <a:ext cx="361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latin typeface="Impact" pitchFamily="34" charset="0"/>
              </a:rPr>
              <a:t>6 000 000 / </a:t>
            </a:r>
            <a:r>
              <a:rPr lang="sv-SE" sz="4000" dirty="0" err="1" smtClean="0">
                <a:latin typeface="Impact" pitchFamily="34" charset="0"/>
              </a:rPr>
              <a:t>year</a:t>
            </a:r>
            <a:endParaRPr lang="sv-SE" sz="4000" dirty="0"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23528" y="1628800"/>
            <a:ext cx="8496944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latin typeface="Impact" pitchFamily="34" charset="0"/>
              </a:rPr>
              <a:t>V</a:t>
            </a:r>
            <a:endParaRPr lang="sv-SE" b="1" dirty="0">
              <a:latin typeface="Impact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7504" y="82630"/>
            <a:ext cx="8954870" cy="1143000"/>
          </a:xfrm>
        </p:spPr>
        <p:txBody>
          <a:bodyPr/>
          <a:lstStyle/>
          <a:p>
            <a:r>
              <a:rPr lang="sv-SE" dirty="0" smtClean="0">
                <a:latin typeface="Impact" pitchFamily="34" charset="0"/>
              </a:rPr>
              <a:t>THREE CORNERSTONES</a:t>
            </a:r>
            <a:endParaRPr lang="sv-SE" dirty="0">
              <a:latin typeface="Impact" pitchFamily="34" charset="0"/>
            </a:endParaRPr>
          </a:p>
        </p:txBody>
      </p:sp>
      <p:pic>
        <p:nvPicPr>
          <p:cNvPr id="4" name="Picture 2" descr="M:\P-DS\Psychopaths - Darwins Shepherds\10 The Greater Earth Movement\Pictures\GREEN\OFFICIAL SYMBOLS\MEGA HAND SQUARE DARK GREEN ON LIGHT GREEN 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2" y="47625"/>
            <a:ext cx="1224136" cy="1224135"/>
          </a:xfrm>
          <a:prstGeom prst="rect">
            <a:avLst/>
          </a:prstGeom>
          <a:noFill/>
        </p:spPr>
      </p:pic>
      <p:pic>
        <p:nvPicPr>
          <p:cNvPr id="1027" name="Picture 3" descr="M:\P-DS\Psychopaths - Darwins Shepherds\02 Pictures\Illustrations\Logos\Troublesome Trinity\Troublesome trinity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208912" cy="2808693"/>
          </a:xfrm>
          <a:prstGeom prst="rect">
            <a:avLst/>
          </a:prstGeom>
          <a:noFill/>
        </p:spPr>
      </p:pic>
      <p:sp>
        <p:nvSpPr>
          <p:cNvPr id="8" name="textruta 7"/>
          <p:cNvSpPr txBox="1"/>
          <p:nvPr/>
        </p:nvSpPr>
        <p:spPr>
          <a:xfrm>
            <a:off x="812483" y="4994012"/>
            <a:ext cx="20313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 smtClean="0">
                <a:latin typeface="Impact" pitchFamily="34" charset="0"/>
              </a:rPr>
              <a:t>WORLD BANK</a:t>
            </a:r>
          </a:p>
          <a:p>
            <a:pPr algn="ctr"/>
            <a:r>
              <a:rPr lang="sv-SE" sz="2800" dirty="0" smtClean="0">
                <a:latin typeface="Impact" pitchFamily="34" charset="0"/>
              </a:rPr>
              <a:t>(WB)</a:t>
            </a:r>
            <a:endParaRPr lang="sv-SE" sz="2800" dirty="0">
              <a:latin typeface="Impact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327062" y="4995173"/>
            <a:ext cx="24690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 smtClean="0">
                <a:latin typeface="Impact" pitchFamily="34" charset="0"/>
              </a:rPr>
              <a:t>INTERNATIONAL</a:t>
            </a:r>
          </a:p>
          <a:p>
            <a:pPr algn="ctr"/>
            <a:r>
              <a:rPr lang="sv-SE" sz="2800" dirty="0" smtClean="0">
                <a:latin typeface="Impact" pitchFamily="34" charset="0"/>
              </a:rPr>
              <a:t>MONETARY FUND</a:t>
            </a:r>
          </a:p>
          <a:p>
            <a:pPr algn="ctr"/>
            <a:r>
              <a:rPr lang="sv-SE" sz="2800" dirty="0" smtClean="0">
                <a:latin typeface="Impact" pitchFamily="34" charset="0"/>
              </a:rPr>
              <a:t>(IMF)</a:t>
            </a:r>
            <a:endParaRPr lang="sv-SE" sz="2800" dirty="0">
              <a:latin typeface="Impact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228184" y="4995173"/>
            <a:ext cx="22238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 smtClean="0">
                <a:latin typeface="Impact" pitchFamily="34" charset="0"/>
              </a:rPr>
              <a:t>WORLD TRADE</a:t>
            </a:r>
          </a:p>
          <a:p>
            <a:pPr algn="ctr"/>
            <a:r>
              <a:rPr lang="sv-SE" sz="2800" dirty="0" smtClean="0">
                <a:latin typeface="Impact" pitchFamily="34" charset="0"/>
              </a:rPr>
              <a:t>ORGANIZATION</a:t>
            </a:r>
          </a:p>
          <a:p>
            <a:pPr algn="ctr"/>
            <a:r>
              <a:rPr lang="sv-SE" sz="2800" dirty="0" smtClean="0">
                <a:latin typeface="Impact" pitchFamily="34" charset="0"/>
              </a:rPr>
              <a:t>(WTO)</a:t>
            </a:r>
            <a:endParaRPr lang="sv-SE" sz="2800" dirty="0">
              <a:latin typeface="Impact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493</Words>
  <Application>Microsoft Office PowerPoint</Application>
  <PresentationFormat>Bildspel på skärmen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Office-tema</vt:lpstr>
      <vt:lpstr>THE GREATER EARTH MOVEMENT</vt:lpstr>
      <vt:lpstr>AGENDA</vt:lpstr>
      <vt:lpstr>CURRENT SITUATION</vt:lpstr>
      <vt:lpstr>CURRENT SITUATION</vt:lpstr>
      <vt:lpstr>CURRENT SITUATION</vt:lpstr>
      <vt:lpstr>CURRENT SITUATION</vt:lpstr>
      <vt:lpstr>CURRENT SITUATION</vt:lpstr>
      <vt:lpstr>CURRENT SITUATION</vt:lpstr>
      <vt:lpstr>THREE CORNERSTONES</vt:lpstr>
      <vt:lpstr>MODUS OPERANDI</vt:lpstr>
      <vt:lpstr>EFFECTS</vt:lpstr>
      <vt:lpstr>MOVEMENT AIMS</vt:lpstr>
      <vt:lpstr>MOVEMENT AIMS</vt:lpstr>
      <vt:lpstr>RESOURCE BASED ECONOMY</vt:lpstr>
      <vt:lpstr>THE NEW SYSTEM</vt:lpstr>
      <vt:lpstr>THE NEW SYSTEM</vt:lpstr>
      <vt:lpstr>THE NEW SYSTEM</vt:lpstr>
      <vt:lpstr>THE NEW SYSTEM</vt:lpstr>
      <vt:lpstr>THE NEW SYSTEM</vt:lpstr>
      <vt:lpstr>FUTURE ENRGY</vt:lpstr>
      <vt:lpstr>HUMAN RIGHTS</vt:lpstr>
      <vt:lpstr>WORK AND REWARD</vt:lpstr>
      <vt:lpstr>THE GREATER EARTH MOVEMENT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Robin</dc:creator>
  <cp:lastModifiedBy>Kicki</cp:lastModifiedBy>
  <cp:revision>164</cp:revision>
  <dcterms:created xsi:type="dcterms:W3CDTF">2014-08-31T00:42:32Z</dcterms:created>
  <dcterms:modified xsi:type="dcterms:W3CDTF">2016-06-19T11:37:36Z</dcterms:modified>
</cp:coreProperties>
</file>